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65" r:id="rId5"/>
    <p:sldId id="258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24134" y="1161145"/>
            <a:ext cx="78583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40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8482" y="2298945"/>
            <a:ext cx="99358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«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профессионального роста педагогов посредством ресурса  аттестации педагогических работников в условиях МБОУ «СОШ№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-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опорной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ГБУ ДПО РЦОКИО,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отдела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сопровождения аттестации педагогических работников ГБУ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ДПО РЦОКИО - у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представляемого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проекта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28187"/>
              </p:ext>
            </p:extLst>
          </p:nvPr>
        </p:nvGraphicFramePr>
        <p:xfrm>
          <a:off x="2087997" y="4154812"/>
          <a:ext cx="9997128" cy="204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998564"/>
              </a:tblGrid>
              <a:tr h="271052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МБОУ «СОШ №4»  г. Сатка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Филиппова Людмила Анатольевна, директор </a:t>
                      </a:r>
                      <a:r>
                        <a:rPr lang="ru-RU" sz="1300" b="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МБОУ «СОШ №4»  г. Сатка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Боровых Иван Сергеевич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заместитель директора по информатизации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Хуснутдинова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Лариса Борисовна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заместитель директора по научно-методической работе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Школьникова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Марина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Юрьевна,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заместитель директора по оценке качества образования ГБУ ДПО РЦОКИО</a:t>
                      </a: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Сапожникова Наталья Анатольевна, руководитель методического объединения учителей математики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Ильясова Ольга Анатольевна, начальник отдела сопровождения аттестации педагогических работников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271052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Ваулина Наталья Николаевна, учитель начальных классов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96231" y="804595"/>
            <a:ext cx="1010472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000" dirty="0"/>
              <a:t>Проведение процедуры аттестации педагогических кадров с использованием современных информационных технологий  в части обеспечения программно-технической поддержки  процедуры аттестации педагогических работников в условиях МБОУ «СОШ№4»</a:t>
            </a:r>
          </a:p>
          <a:p>
            <a:pPr lvl="0"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 </a:t>
            </a:r>
          </a:p>
          <a:p>
            <a:pPr lvl="0"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   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1. </a:t>
            </a:r>
            <a:r>
              <a:rPr lang="ru-RU" sz="2000" dirty="0" smtClean="0"/>
              <a:t>Обеспечение </a:t>
            </a:r>
            <a:r>
              <a:rPr lang="ru-RU" sz="2000" dirty="0"/>
              <a:t>технического сопровождения  процедуры проведения аттестации: </a:t>
            </a:r>
          </a:p>
          <a:p>
            <a:pPr lvl="1" algn="just"/>
            <a:r>
              <a:rPr lang="ru-RU" sz="2000" b="1" dirty="0" smtClean="0"/>
              <a:t>1.1.</a:t>
            </a:r>
            <a:r>
              <a:rPr lang="ru-RU" sz="2000" dirty="0" smtClean="0"/>
              <a:t> Техническое </a:t>
            </a:r>
            <a:r>
              <a:rPr lang="ru-RU" sz="2000" dirty="0"/>
              <a:t>сопровождение проведение этапа всестороннего анализа профессиональной деятельности педагогических работников;</a:t>
            </a:r>
          </a:p>
          <a:p>
            <a:pPr lvl="1" algn="just"/>
            <a:r>
              <a:rPr lang="ru-RU" sz="2000" b="1" dirty="0" smtClean="0"/>
              <a:t>1.2.</a:t>
            </a:r>
            <a:r>
              <a:rPr lang="ru-RU" sz="2000" dirty="0" smtClean="0"/>
              <a:t> Техническое </a:t>
            </a:r>
            <a:r>
              <a:rPr lang="ru-RU" sz="2000" dirty="0"/>
              <a:t>сопровождение подготовки социально-профессионального статуса педагогического работника</a:t>
            </a:r>
          </a:p>
          <a:p>
            <a:pPr algn="just"/>
            <a:r>
              <a:rPr lang="ru-RU" sz="2000" b="1" dirty="0" smtClean="0"/>
              <a:t>        2.</a:t>
            </a:r>
            <a:r>
              <a:rPr lang="ru-RU" sz="2000" dirty="0" smtClean="0"/>
              <a:t> На </a:t>
            </a:r>
            <a:r>
              <a:rPr lang="ru-RU" sz="2000" dirty="0"/>
              <a:t>основе использования программно-технического комплекса сопровождения процедуры аттестации педагогических работников;</a:t>
            </a:r>
          </a:p>
          <a:p>
            <a:pPr algn="just"/>
            <a:r>
              <a:rPr lang="ru-RU" sz="2000" dirty="0" smtClean="0"/>
              <a:t>        </a:t>
            </a:r>
            <a:r>
              <a:rPr lang="ru-RU" sz="2000" b="1" dirty="0" smtClean="0"/>
              <a:t>2.1. </a:t>
            </a:r>
            <a:r>
              <a:rPr lang="ru-RU" sz="2000" dirty="0"/>
              <a:t>П</a:t>
            </a:r>
            <a:r>
              <a:rPr lang="ru-RU" sz="2000" dirty="0" smtClean="0"/>
              <a:t>роведение </a:t>
            </a:r>
            <a:r>
              <a:rPr lang="ru-RU" sz="2000" dirty="0"/>
              <a:t>мониторинга контингента педагогических работников школы и количества аттестованных педагогических работников;</a:t>
            </a:r>
          </a:p>
          <a:p>
            <a:pPr algn="just"/>
            <a:r>
              <a:rPr lang="ru-RU" sz="2000" b="1" dirty="0" smtClean="0"/>
              <a:t>       2.2. </a:t>
            </a:r>
            <a:r>
              <a:rPr lang="ru-RU" sz="2000" dirty="0" smtClean="0"/>
              <a:t>Формирование </a:t>
            </a:r>
            <a:r>
              <a:rPr lang="ru-RU" sz="2000" dirty="0"/>
              <a:t>базы данных о профессиональной педагогической деятельности педагогических работников, необходимых для проведения процедуры аттестации.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 </a:t>
            </a:r>
          </a:p>
          <a:p>
            <a:r>
              <a:rPr lang="ru-RU" sz="2800" dirty="0" smtClean="0"/>
              <a:t>- Оформлены </a:t>
            </a:r>
            <a:r>
              <a:rPr lang="ru-RU" sz="2800" dirty="0"/>
              <a:t>заявительные документы на открытие совместного проекта,</a:t>
            </a:r>
          </a:p>
          <a:p>
            <a:r>
              <a:rPr lang="ru-RU" sz="2800" dirty="0" smtClean="0"/>
              <a:t>- сформирован </a:t>
            </a:r>
            <a:r>
              <a:rPr lang="ru-RU" sz="2800" dirty="0"/>
              <a:t>календарный план реализации проектного договора,</a:t>
            </a:r>
          </a:p>
          <a:p>
            <a:r>
              <a:rPr lang="ru-RU" sz="2800" dirty="0"/>
              <a:t>- проведен обучающий семинар с участниками проекта, организована работа творческих групп.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</a:t>
            </a:r>
          </a:p>
          <a:p>
            <a:r>
              <a:rPr lang="ru-RU" sz="2800" dirty="0" smtClean="0">
                <a:ln w="0"/>
                <a:latin typeface="+mj-lt"/>
              </a:rPr>
              <a:t>Октябрь 2016-декабрь 2017г</a:t>
            </a:r>
            <a:endParaRPr lang="ru-RU" sz="2800" dirty="0">
              <a:ln w="0"/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55018" y="1272084"/>
            <a:ext cx="9708718" cy="527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организованные и проведённые в рамках проекта  на уровне ОО и/или на муниципальном уровне</a:t>
            </a:r>
          </a:p>
          <a:p>
            <a:pPr algn="just"/>
            <a:r>
              <a:rPr lang="ru-RU" sz="2400" dirty="0" smtClean="0"/>
              <a:t>1.Представление  </a:t>
            </a:r>
            <a:r>
              <a:rPr lang="ru-RU" sz="2400" dirty="0"/>
              <a:t>в ГБУ ДПО РЦОКИО  </a:t>
            </a:r>
            <a:r>
              <a:rPr lang="ru-RU" sz="2400" dirty="0" smtClean="0"/>
              <a:t>еженедельного отчета </a:t>
            </a:r>
            <a:r>
              <a:rPr lang="ru-RU" sz="2400" dirty="0"/>
              <a:t>«Оперативная информация о ходе опытной эксплуатации </a:t>
            </a:r>
            <a:r>
              <a:rPr lang="ru-RU" sz="2400" dirty="0" smtClean="0"/>
              <a:t>информационной системы программно-технического комплекса сопровождения процедуры аттестации педагогических работников»;</a:t>
            </a:r>
            <a:endParaRPr lang="ru-RU" sz="2400" dirty="0"/>
          </a:p>
          <a:p>
            <a:pPr algn="just"/>
            <a:r>
              <a:rPr lang="ru-RU" sz="2400" dirty="0"/>
              <a:t>2. </a:t>
            </a:r>
            <a:r>
              <a:rPr lang="ru-RU" sz="2400" dirty="0" smtClean="0"/>
              <a:t>систематизирована </a:t>
            </a:r>
            <a:r>
              <a:rPr lang="ru-RU" sz="2400" dirty="0"/>
              <a:t>методическая работа в плане внутрифирменного повышения квалификации педагогических работников </a:t>
            </a:r>
            <a:r>
              <a:rPr lang="ru-RU" sz="2400" dirty="0" smtClean="0"/>
              <a:t>ОО; </a:t>
            </a:r>
            <a:endParaRPr lang="ru-RU" sz="2400" dirty="0"/>
          </a:p>
          <a:p>
            <a:pPr algn="just"/>
            <a:r>
              <a:rPr lang="ru-RU" sz="2400" dirty="0"/>
              <a:t>3. </a:t>
            </a:r>
            <a:r>
              <a:rPr lang="ru-RU" sz="2400" dirty="0" smtClean="0"/>
              <a:t>участие </a:t>
            </a:r>
            <a:r>
              <a:rPr lang="ru-RU" sz="2400" dirty="0"/>
              <a:t>в семинаре  «Региональная модель оценки качества образования» в режиме видеоконференции.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29" y="964537"/>
            <a:ext cx="971186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РЦОКИО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</a:p>
          <a:p>
            <a:pPr algn="just"/>
            <a:r>
              <a:rPr lang="ru-RU" sz="2400" dirty="0"/>
              <a:t>Участие в семинаре  «Региональная модель оценки качества образования» в </a:t>
            </a:r>
            <a:r>
              <a:rPr lang="ru-RU" sz="2400" dirty="0" smtClean="0"/>
              <a:t>режиме видеоконференции, </a:t>
            </a:r>
            <a:r>
              <a:rPr lang="ru-RU" sz="2400" dirty="0"/>
              <a:t>результат,  публичное выступление директора МБОУ «СОШ№4» Филипповой Л.А., по теме «О ходе опытной эксплуатации информационной системы программно-технического комплекса опорной площадки ГБУ ДПО РЦОКИО: технический аспект»</a:t>
            </a:r>
          </a:p>
          <a:p>
            <a:pPr algn="just"/>
            <a:r>
              <a:rPr lang="ru-RU" sz="2400" dirty="0"/>
              <a:t>Участники:</a:t>
            </a:r>
          </a:p>
          <a:p>
            <a:pPr algn="just"/>
            <a:r>
              <a:rPr lang="ru-RU" sz="2400" dirty="0"/>
              <a:t>Директор МБОУ «СОШ№4»  Филиппова Л.А.</a:t>
            </a:r>
          </a:p>
          <a:p>
            <a:pPr algn="just"/>
            <a:r>
              <a:rPr lang="ru-RU" sz="2400" dirty="0"/>
              <a:t>Заместитель директора МБОУ «СОШ№4» Хуснутдинова Л.Б.</a:t>
            </a:r>
          </a:p>
          <a:p>
            <a:pPr algn="just"/>
            <a:r>
              <a:rPr lang="ru-RU" sz="2400" dirty="0"/>
              <a:t>Руководители  школьных методических объединений, в количестве 7 человек.</a:t>
            </a: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2"/>
            <a:ext cx="966158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</a:p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</a:p>
          <a:p>
            <a:pPr algn="just"/>
            <a:r>
              <a:rPr lang="ru-RU" sz="1600" dirty="0" smtClean="0"/>
              <a:t>1.Повышение эффективности управления образовательной организации с использованием современных информационных технологий, в части обеспечения аттестации педагогических работников.</a:t>
            </a:r>
          </a:p>
          <a:p>
            <a:pPr algn="just"/>
            <a:r>
              <a:rPr lang="ru-RU" sz="1600" dirty="0" smtClean="0"/>
              <a:t>2.Заключено </a:t>
            </a:r>
            <a:r>
              <a:rPr lang="ru-RU" sz="1600" dirty="0"/>
              <a:t>сетевое соглашение о сотрудничестве с МКОУ </a:t>
            </a:r>
            <a:r>
              <a:rPr lang="ru-RU" sz="1600" dirty="0" smtClean="0"/>
              <a:t>«СОШ№ 9» г. Аша Челябинской </a:t>
            </a:r>
            <a:r>
              <a:rPr lang="ru-RU" sz="1600" dirty="0"/>
              <a:t>области (с профессиональным </a:t>
            </a:r>
            <a:r>
              <a:rPr lang="ru-RU" sz="1600" dirty="0" smtClean="0"/>
              <a:t>обучением), с целью </a:t>
            </a:r>
            <a:r>
              <a:rPr lang="ru-RU" sz="1600" dirty="0"/>
              <a:t>взаимодействия </a:t>
            </a:r>
            <a:r>
              <a:rPr lang="ru-RU" sz="1600" dirty="0" smtClean="0"/>
              <a:t>в области трансляции педагогического опыта с </a:t>
            </a:r>
            <a:r>
              <a:rPr lang="ru-RU" sz="1600" dirty="0"/>
              <a:t>использованием телекоммуникационной сети интернет, обеспечивающее разработку и продвижение продуктов совместной инновационной деятельности, проведение профессионально-общественной экспертизы данных продуктов, а также возможность непрерывного повышения профессиональной компетентности педагогических работников образовательных организаций.</a:t>
            </a:r>
          </a:p>
          <a:p>
            <a:pPr algn="just"/>
            <a:r>
              <a:rPr lang="ru-RU" sz="1600" dirty="0"/>
              <a:t> 4.Проведение  семинара  «Современные образовательные технологии» в рамках сетевого взаимодействия МКОУ «Средняя общеобразовательная школа № 9 города Аши Челябинской области (с профессиональным обучением) и МБОУ «СОШ№4», на базе МБОУ «СОШ№4» </a:t>
            </a:r>
            <a:r>
              <a:rPr lang="ru-RU" sz="1600" dirty="0" smtClean="0"/>
              <a:t>15.12.2017г.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93907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pPr algn="just"/>
            <a:r>
              <a:rPr lang="ru-RU" sz="1900" dirty="0"/>
              <a:t>1</a:t>
            </a:r>
            <a:r>
              <a:rPr lang="ru-RU" sz="1900" dirty="0" smtClean="0"/>
              <a:t>. Необходимо </a:t>
            </a:r>
            <a:r>
              <a:rPr lang="ru-RU" sz="1900" dirty="0"/>
              <a:t>продумать новые формы </a:t>
            </a:r>
            <a:r>
              <a:rPr lang="ru-RU" sz="1900" dirty="0" smtClean="0"/>
              <a:t>внутрифирменного повышения квалификации.</a:t>
            </a:r>
            <a:endParaRPr lang="ru-RU" sz="1900" dirty="0"/>
          </a:p>
          <a:p>
            <a:pPr algn="just"/>
            <a:r>
              <a:rPr lang="ru-RU" sz="1900" dirty="0"/>
              <a:t>2</a:t>
            </a:r>
            <a:r>
              <a:rPr lang="ru-RU" sz="1900" dirty="0" smtClean="0"/>
              <a:t>. На </a:t>
            </a:r>
            <a:r>
              <a:rPr lang="ru-RU" sz="1900" dirty="0"/>
              <a:t>основании концепции межмуниципального взаимодействия в решении задач эффективного управления качеством </a:t>
            </a:r>
            <a:r>
              <a:rPr lang="ru-RU" sz="1900" dirty="0" smtClean="0"/>
              <a:t>образования,  </a:t>
            </a:r>
            <a:r>
              <a:rPr lang="ru-RU" sz="1900" dirty="0"/>
              <a:t>на основе результатов региональной системы оценки качества образования, ОО продолжить работку  по освоению  программно-технического комплекса аттестации педагогических работников(далее ИС ПТК);</a:t>
            </a:r>
          </a:p>
          <a:p>
            <a:pPr algn="just"/>
            <a:r>
              <a:rPr lang="ru-RU" sz="1900" dirty="0"/>
              <a:t>3</a:t>
            </a:r>
            <a:r>
              <a:rPr lang="ru-RU" sz="1900" dirty="0" smtClean="0"/>
              <a:t>. Активизировать </a:t>
            </a:r>
            <a:r>
              <a:rPr lang="ru-RU" sz="1900" dirty="0"/>
              <a:t>работу школьных методических объединений в инновационной деятельности,  путем участия в профессиональных конкурсах, публикаций методических разработок, выступлений на методических совещаниях, методических и педагогических советах.</a:t>
            </a:r>
          </a:p>
          <a:p>
            <a:pPr algn="just"/>
            <a:r>
              <a:rPr lang="ru-RU" sz="1900" dirty="0"/>
              <a:t>4. Продолжить работу участия в курсовой подготовке учителей в связи с приоритетными направлениями в </a:t>
            </a:r>
            <a:r>
              <a:rPr lang="ru-RU" sz="1900" dirty="0" smtClean="0"/>
              <a:t>образовании через сетевое взаимодействие </a:t>
            </a:r>
            <a:r>
              <a:rPr lang="ru-RU" sz="1900" dirty="0"/>
              <a:t>с целью </a:t>
            </a:r>
            <a:r>
              <a:rPr lang="ru-RU" sz="1900" dirty="0">
                <a:latin typeface="Times New Roman"/>
                <a:ea typeface="Times New Roman"/>
              </a:rPr>
              <a:t>применение инновационных технологий 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для создания условий профессионального роста педагогов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814</Words>
  <Application>Microsoft Office PowerPoint</Application>
  <PresentationFormat>Широкоэкранный</PresentationFormat>
  <Paragraphs>75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75</cp:revision>
  <dcterms:created xsi:type="dcterms:W3CDTF">2017-09-29T08:48:00Z</dcterms:created>
  <dcterms:modified xsi:type="dcterms:W3CDTF">2017-11-22T10:03:39Z</dcterms:modified>
</cp:coreProperties>
</file>