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7" r:id="rId2"/>
    <p:sldId id="266" r:id="rId3"/>
    <p:sldId id="257" r:id="rId4"/>
    <p:sldId id="265" r:id="rId5"/>
    <p:sldId id="258" r:id="rId6"/>
    <p:sldId id="260" r:id="rId7"/>
    <p:sldId id="261" r:id="rId8"/>
    <p:sldId id="26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9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6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30681" y="2576945"/>
            <a:ext cx="9903653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</a:t>
            </a:r>
            <a:r>
              <a:rPr lang="ru-RU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«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профессионального роста педагогов посредством ресурса аттестации педагогических работников» </a:t>
            </a:r>
          </a:p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МБУДО «Центр детского творчества г. Челябинска»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опорной площадки ГБУ ДПО РЦОКИО, отдела сопровождения аттестации  педагогических работников ГБУ ДПО РЦОКИО – </a:t>
            </a:r>
            <a:r>
              <a:rPr lang="ru-RU" sz="2400" dirty="0" smtClean="0">
                <a:ln w="0"/>
                <a:ea typeface="Calibri" panose="020F0502020204030204" pitchFamily="34" charset="0"/>
              </a:rPr>
              <a:t>у</a:t>
            </a:r>
            <a:r>
              <a:rPr lang="ru-RU" sz="2400" dirty="0" smtClean="0">
                <a:ln w="0"/>
              </a:rPr>
              <a:t>частника </a:t>
            </a:r>
            <a:r>
              <a:rPr lang="ru-RU" sz="2400" dirty="0">
                <a:ln w="0"/>
              </a:rPr>
              <a:t>представляемого </a:t>
            </a:r>
            <a:r>
              <a:rPr lang="ru-RU" sz="2400" dirty="0" smtClean="0">
                <a:ln w="0"/>
              </a:rPr>
              <a:t>проекта.</a:t>
            </a:r>
            <a:r>
              <a:rPr lang="ru-RU" sz="2400" dirty="0" smtClean="0">
                <a:ln w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ru-RU" sz="1200" b="1" dirty="0" smtClean="0">
                <a:ln w="0"/>
                <a:latin typeface="Times New Roman" pitchFamily="18" charset="0"/>
                <a:cs typeface="Times New Roman" pitchFamily="18" charset="0"/>
              </a:rPr>
              <a:t>Участники проекта от МБУДО «ЦДТ»                    			Участники проекта от ГБУ ДПО РЦОКИО</a:t>
            </a:r>
          </a:p>
          <a:p>
            <a:pPr algn="just"/>
            <a:r>
              <a:rPr lang="ru-RU" sz="1300" dirty="0" smtClean="0">
                <a:ln w="0"/>
                <a:latin typeface="Times New Roman" pitchFamily="18" charset="0"/>
                <a:cs typeface="Times New Roman" pitchFamily="18" charset="0"/>
              </a:rPr>
              <a:t>Семенова Наталья Михайловна, директор МБУДО «ЦДТ»</a:t>
            </a:r>
          </a:p>
          <a:p>
            <a:pPr algn="just"/>
            <a:r>
              <a:rPr lang="ru-RU" sz="1300" dirty="0" err="1" smtClean="0">
                <a:ln w="0"/>
                <a:latin typeface="Times New Roman" pitchFamily="18" charset="0"/>
                <a:cs typeface="Times New Roman" pitchFamily="18" charset="0"/>
              </a:rPr>
              <a:t>Ольшанченко</a:t>
            </a:r>
            <a:r>
              <a:rPr lang="ru-RU" sz="1300" dirty="0" smtClean="0">
                <a:ln w="0"/>
                <a:latin typeface="Times New Roman" pitchFamily="18" charset="0"/>
                <a:cs typeface="Times New Roman" pitchFamily="18" charset="0"/>
              </a:rPr>
              <a:t> Лариса Павловна, заместитель директора  по              Боровых Иван Сергеевич, заместитель директора по информатизации</a:t>
            </a:r>
          </a:p>
          <a:p>
            <a:pPr algn="just"/>
            <a:r>
              <a:rPr lang="ru-RU" sz="1300" dirty="0" smtClean="0">
                <a:ln w="0"/>
                <a:latin typeface="Times New Roman" pitchFamily="18" charset="0"/>
                <a:cs typeface="Times New Roman" pitchFamily="18" charset="0"/>
              </a:rPr>
              <a:t>научно-методической работе                                                                  Школьникова Марина Юрьевна, заместитель директора по оценке </a:t>
            </a:r>
          </a:p>
          <a:p>
            <a:pPr algn="just"/>
            <a:r>
              <a:rPr lang="ru-RU" sz="1300" dirty="0" err="1" smtClean="0">
                <a:ln w="0"/>
                <a:latin typeface="Times New Roman" pitchFamily="18" charset="0"/>
                <a:cs typeface="Times New Roman" pitchFamily="18" charset="0"/>
              </a:rPr>
              <a:t>Науменко</a:t>
            </a:r>
            <a:r>
              <a:rPr lang="ru-RU" sz="1300" dirty="0" smtClean="0">
                <a:ln w="0"/>
                <a:latin typeface="Times New Roman" pitchFamily="18" charset="0"/>
                <a:cs typeface="Times New Roman" pitchFamily="18" charset="0"/>
              </a:rPr>
              <a:t> Любовь Федоровна, заместитель директора  по                 качества образования</a:t>
            </a:r>
          </a:p>
          <a:p>
            <a:r>
              <a:rPr lang="ru-RU" sz="1300" dirty="0" smtClean="0">
                <a:ln w="0"/>
                <a:latin typeface="Times New Roman" pitchFamily="18" charset="0"/>
                <a:cs typeface="Times New Roman" pitchFamily="18" charset="0"/>
              </a:rPr>
              <a:t>учебно-воспитательной работе                                                               Ильясова Ольга Анатольевна, начальник отдела сопровождения аттестации</a:t>
            </a:r>
          </a:p>
          <a:p>
            <a:pPr algn="just"/>
            <a:r>
              <a:rPr lang="ru-RU" sz="1300" dirty="0" err="1" smtClean="0">
                <a:ln w="0"/>
                <a:latin typeface="Times New Roman" pitchFamily="18" charset="0"/>
                <a:cs typeface="Times New Roman" pitchFamily="18" charset="0"/>
              </a:rPr>
              <a:t>Кульд</a:t>
            </a:r>
            <a:r>
              <a:rPr lang="ru-RU" sz="1300" dirty="0" smtClean="0">
                <a:ln w="0"/>
                <a:latin typeface="Times New Roman" pitchFamily="18" charset="0"/>
                <a:cs typeface="Times New Roman" pitchFamily="18" charset="0"/>
              </a:rPr>
              <a:t> Нина Николаевна, методист                                                         педагогических работников</a:t>
            </a:r>
          </a:p>
          <a:p>
            <a:pPr algn="just"/>
            <a:endParaRPr lang="ru-RU" sz="1200" dirty="0">
              <a:ln w="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5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1928" y="878777"/>
            <a:ext cx="1028007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проекта: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совершенствование механизмов аттестации педагогических кадров с использованием современных информационно-телекоммуникационных технологий в части обеспечения программно-технической поддержки процедуры аттестации педагогических работников в условиях МБУДО «ЦДТ».</a:t>
            </a:r>
            <a:endParaRPr lang="ru-RU" sz="2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Задачи:</a:t>
            </a:r>
          </a:p>
          <a:p>
            <a:pPr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Обеспечение технического сопровождения процедуры аттестации: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1.1. техническое  сопровождение проведения этапа всестороннего анализа профессиональной деятельности педагогических работников;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1.2. техническое сопровождение подготовки социально-профессионального статуса педагогических работников;</a:t>
            </a:r>
          </a:p>
          <a:p>
            <a:pPr algn="just">
              <a:buAutoNum type="arabicPeriod" startAt="2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основе использования регионального программно-технического комплекса сопровождения процедуры аттестации педагогических кадров: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2.1. проведение мониторинга контингента педагогических работников и количества аттестованных педагогических работников;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2.2. формирование базы данных о профессионально-педагогической деятельности педагогических работников, необходимых для проведения процедуры их аттестации.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11284"/>
            <a:ext cx="1029293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Мероприятия, организованные и проведённые в рамках проекта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 обучающий семинар для педагогических работников МБУДО «ЦДТ»: «Аттестация педагогических работников с использованием программно-технического комплекса процедуры аттестации  как фактор развития профессиональной компетентности».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Подготовлены методические рекомендации для педагогических работников «ЦДТ» по работе в программно-техническом комплексе процедуры аттестации педагогических работников.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Сформирован банк данных  о педагогических работниках «ЦДТ» - пользователей </a:t>
            </a:r>
            <a:r>
              <a:rPr lang="ru-RU" sz="2400" dirty="0" smtClean="0"/>
              <a:t>ИС ПТК АПР.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Срок реализации проекта: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октябрь 2016 – декабрь 2017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86013" y="4690754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30682" y="1531916"/>
          <a:ext cx="9975271" cy="4858716"/>
        </p:xfrm>
        <a:graphic>
          <a:graphicData uri="http://schemas.openxmlformats.org/drawingml/2006/table">
            <a:tbl>
              <a:tblPr/>
              <a:tblGrid>
                <a:gridCol w="433707"/>
                <a:gridCol w="1969316"/>
                <a:gridCol w="4933861"/>
                <a:gridCol w="1281724"/>
                <a:gridCol w="1356663"/>
              </a:tblGrid>
              <a:tr h="480786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мероприятия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 проведения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участников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81">
                <a:tc>
                  <a:txBody>
                    <a:bodyPr/>
                    <a:lstStyle/>
                    <a:p>
                      <a:pPr algn="just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</a:t>
                      </a:r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Региональная научно-практическая конференция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«Проблемы и перспективы развития системы оценки качества образования»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1.12.2016 г.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чел.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179">
                <a:tc>
                  <a:txBody>
                    <a:bodyPr/>
                    <a:lstStyle/>
                    <a:p>
                      <a:pPr algn="just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aseline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Инструктивно-методическое совещание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«Обеспечение профессионального роста педагогов посредством ресурса аттестации педагогических работников»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2.02. 2017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977">
                <a:tc>
                  <a:txBody>
                    <a:bodyPr/>
                    <a:lstStyle/>
                    <a:p>
                      <a:pPr algn="just"/>
                      <a:r>
                        <a:rPr lang="ru-RU" sz="1600" baseline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Семинар 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"Использование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кадров",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18.04.2017</a:t>
                      </a:r>
                      <a:endParaRPr lang="ru-RU" sz="1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чел.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81">
                <a:tc>
                  <a:txBody>
                    <a:bodyPr/>
                    <a:lstStyle/>
                    <a:p>
                      <a:pPr algn="just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Областной семинар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«Образовательная агломерация как механизм совершенствования МСОКО на основе региональной системы качества образования»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 .03.2017 г.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чел.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977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Форум участников образовательных агломераций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«Ресурсы межмуниципального взаимодействия в решении задач эффективности управления качеством образования на основе независимой региональной оценки качества образования»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22.08.2017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чел.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83179" y="783771"/>
            <a:ext cx="1004652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Результаты участия в совместных мероприятиях, организованных ГБУ ДПО РЦОКИО</a:t>
            </a:r>
          </a:p>
          <a:p>
            <a:pPr algn="just"/>
            <a:endParaRPr lang="ru-RU" sz="28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2"/>
            <a:ext cx="99735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представленного проекта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Проведен мониторинг уровня профессиональной компетентности и результатов педагогической деятельности педагогических работников «ЦДТ». 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Сформирована мотивация участия педагогических работников в дистанционной форме аттестации.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Подготовлены методические рекомендации для педагогических работников «ЦДТ» по работе в программно-техническом комплексе процедуры аттестации педагогических работников.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Подготовлен проект программы повышения профессиональной квалификации педагогических работников организации.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128157"/>
            <a:ext cx="97181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проекта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2018 год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Выявление соответствия профессиональной деятельности   педагогических работников «ЦДТ»  требованиям профессиональных стандартов.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Повышение эффективности управления «ЦДТ» благодаря современных информационных технологий. 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Введение в режим функционирования регионального программно-технического комплекса для обеспечения программно-технической поддержки процедуры аттестации педагогических работников в МБУДО «ЦДТ».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Увеличение числа педагогических работников, прошедших дистанционную аттестацию.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0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589</Words>
  <Application>Microsoft Office PowerPoint</Application>
  <PresentationFormat>Широкоэкранный</PresentationFormat>
  <Paragraphs>91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74</cp:revision>
  <dcterms:created xsi:type="dcterms:W3CDTF">2017-09-29T08:48:00Z</dcterms:created>
  <dcterms:modified xsi:type="dcterms:W3CDTF">2017-11-22T10:04:02Z</dcterms:modified>
</cp:coreProperties>
</file>