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33480" y="1290858"/>
            <a:ext cx="632352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42212" y="2293035"/>
            <a:ext cx="99358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000" b="1" dirty="0" smtClean="0"/>
              <a:t>Обеспечение профессионального роста педагогов посредством ресурса аттестации педагогических работников в условиях МБОУ «СОШ №86 г. Челябинска»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МБОУ «СОШ №86 г. Челябинска» -опорной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ГБУ ДПО РЦОКИО</a:t>
            </a:r>
            <a:r>
              <a:rPr lang="ru-RU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</a:t>
            </a:r>
            <a:r>
              <a:rPr lang="ru-RU" sz="20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сопровождения аттестации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педагогических работников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81552"/>
              </p:ext>
            </p:extLst>
          </p:nvPr>
        </p:nvGraphicFramePr>
        <p:xfrm>
          <a:off x="1927586" y="3967090"/>
          <a:ext cx="9997128" cy="2766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3208"/>
                <a:gridCol w="4693920"/>
              </a:tblGrid>
              <a:tr h="408542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МБОУ «СОШ №86 г.Челябинска»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1961864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Хейлик Ольга Геннадьевна, директор МБОУ «СОШ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№86 г. Челябинска»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Коновалова Наталья Васильевна, заместитель директора по учебно-воспитательной работе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Говорухина Виктория Александровна, руководитель методического объединения учителей начальных классов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Грамастикова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Марина Александровна, учитель начальных классов</a:t>
                      </a:r>
                    </a:p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Васильева 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Наталья Валентиновна, учитель математики</a:t>
                      </a:r>
                    </a:p>
                    <a:p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Агеева </a:t>
                      </a:r>
                      <a:r>
                        <a:rPr lang="ru-RU" sz="1300" b="0" cap="none" spc="0" baseline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Люция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Анатольевна, учитель математики</a:t>
                      </a:r>
                    </a:p>
                    <a:p>
                      <a:r>
                        <a:rPr lang="ru-RU" sz="1300" b="0" cap="none" spc="0" baseline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Мышонкова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Людмила Валерьевна,  руководитель методического объединения  учителей филологических дисциплин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Cambria" panose="02040503050406030204" pitchFamily="18" charset="0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Боровых Иван</a:t>
                      </a:r>
                      <a:r>
                        <a:rPr lang="ru-RU" sz="13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 </a:t>
                      </a:r>
                      <a:r>
                        <a:rPr lang="ru-RU" sz="13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Сергеевич, заместитель директора по информатизации,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Школьникова Марина</a:t>
                      </a:r>
                      <a:r>
                        <a:rPr lang="ru-RU" sz="13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 </a:t>
                      </a:r>
                      <a:r>
                        <a:rPr lang="ru-RU" sz="13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Юрьевна, заместитель директора по оценке качества образования,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Ильясова</a:t>
                      </a:r>
                      <a:r>
                        <a:rPr lang="ru-RU" sz="13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 Ольга Анатольевна</a:t>
                      </a:r>
                      <a:r>
                        <a:rPr lang="ru-RU" sz="13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, начальник отдела сопровождения аттестации педагогических работников.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libri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6230" y="1065204"/>
            <a:ext cx="9641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000" dirty="0"/>
              <a:t>Проведение процедуры аттестации педагогических кадров с использованием современных информационных технологий в части обеспечения программно-технической поддержки процедуры аттестации педагогических работников в условиях МБОУ «СОШ № 86 г. Челябинска»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  <a:r>
              <a:rPr lang="ru-RU" sz="2000" dirty="0"/>
              <a:t>1.Обеспечение технического сопровождения процедуры проведения аттестации:</a:t>
            </a:r>
          </a:p>
          <a:p>
            <a:r>
              <a:rPr lang="ru-RU" sz="2000" dirty="0"/>
              <a:t>1.1.техническое сопровождение проведения этапа всестороннего анализа профессиональной деятельности педагогических работников);</a:t>
            </a:r>
          </a:p>
          <a:p>
            <a:r>
              <a:rPr lang="ru-RU" sz="2000" dirty="0"/>
              <a:t>1.2.техническое сопровождение подготовки социально-профессионального статуса педагогического работника</a:t>
            </a:r>
          </a:p>
          <a:p>
            <a:r>
              <a:rPr lang="ru-RU" sz="2000" dirty="0"/>
              <a:t>2. На основе использования программно-технического комплекса сопровождения процедуры аттестации педагогических работников:</a:t>
            </a:r>
          </a:p>
          <a:p>
            <a:r>
              <a:rPr lang="ru-RU" sz="2000" dirty="0"/>
              <a:t>2.1.проведение мониторинга контингента педагогических работников школы и количества аттестованных педагогических работников; </a:t>
            </a:r>
          </a:p>
          <a:p>
            <a:r>
              <a:rPr lang="ru-RU" sz="2000" dirty="0"/>
              <a:t>2.2.формирование базы данных о профессионально-педагогической деятельности педагогических работников, необходимых для проведения процедуры их аттестации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1130" y="1019175"/>
            <a:ext cx="964126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</a:p>
          <a:p>
            <a:pPr algn="just"/>
            <a:r>
              <a:rPr lang="ru-RU" dirty="0" smtClean="0"/>
              <a:t>1.Повышение эффективности управления образовательной организацией с использованием современных информационных технологий в части обеспечения информационно-программной поддержки процедуры аттестации педагогических работников организаций, осуществляющих образовательную деятельность.</a:t>
            </a:r>
          </a:p>
          <a:p>
            <a:pPr algn="just"/>
            <a:r>
              <a:rPr lang="ru-RU" dirty="0" smtClean="0"/>
              <a:t>2.Выявление соответствия профессиональной деятельности педагога требованиям профессионального стандарта.</a:t>
            </a:r>
          </a:p>
          <a:p>
            <a:pPr algn="just"/>
            <a:r>
              <a:rPr lang="ru-RU" dirty="0" smtClean="0"/>
              <a:t>3.Подведение результатов работы творческой группы (проведение заседаний Проектного совета, Педагогического совета с обсуждением результатов проектной деятельности).</a:t>
            </a:r>
          </a:p>
          <a:p>
            <a:pPr algn="just"/>
            <a:r>
              <a:rPr lang="ru-RU" dirty="0" smtClean="0"/>
              <a:t>4.Рациональная организация планирования методической работы на основе данных информационной системы.</a:t>
            </a:r>
          </a:p>
          <a:p>
            <a:pPr algn="just"/>
            <a:r>
              <a:rPr lang="ru-RU" dirty="0" smtClean="0"/>
              <a:t>5. Выявление затруднений и запросов педагогов в педагогической деятельности на основе анализа данных информационной системы</a:t>
            </a:r>
          </a:p>
          <a:p>
            <a:pPr algn="just"/>
            <a:r>
              <a:rPr lang="ru-RU" dirty="0" smtClean="0"/>
              <a:t>6. Выработка новых механизмов стимулирования роста профессиональной компетентности педагогов и улучшения результатов их труда на основе данных информационной системы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</a:t>
            </a:r>
            <a:r>
              <a:rPr lang="ru-RU" sz="2400" dirty="0" smtClean="0">
                <a:ln w="0"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октябрь 2016 года- декабрь 2017 года</a:t>
            </a:r>
            <a:endParaRPr lang="ru-RU" sz="2400" dirty="0">
              <a:ln w="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7274" y="759982"/>
            <a:ext cx="10016197" cy="620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на уровне ОО и/или на муниципальном уровне:</a:t>
            </a:r>
          </a:p>
          <a:p>
            <a:pPr algn="just">
              <a:spcAft>
                <a:spcPts val="80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школьном уровне:</a:t>
            </a:r>
          </a:p>
          <a:p>
            <a:pPr marL="342900" indent="-342900" algn="just">
              <a:spcAft>
                <a:spcPts val="800"/>
              </a:spcAft>
              <a:buAutoNum type="arabicPeriod"/>
            </a:pPr>
            <a:r>
              <a:rPr lang="ru-RU" sz="1600" dirty="0" smtClean="0"/>
              <a:t>Инструктивно-методические совещания творческой группы, реализующих проект опорной площадки;</a:t>
            </a:r>
          </a:p>
          <a:p>
            <a:pPr marL="342900" indent="-342900" algn="just">
              <a:spcAft>
                <a:spcPts val="800"/>
              </a:spcAft>
              <a:buFontTx/>
              <a:buAutoNum type="arabicPeriod"/>
            </a:pPr>
            <a:r>
              <a:rPr lang="ru-RU" sz="1600" dirty="0" smtClean="0"/>
              <a:t>Проведение Педагогического совета «Профессионально-образовательной среды педагога в условиях введения профессионального стандарта «Педагог»</a:t>
            </a: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муниципальном уровне: </a:t>
            </a:r>
          </a:p>
          <a:p>
            <a:pPr algn="just">
              <a:spcAft>
                <a:spcPts val="800"/>
              </a:spcAft>
            </a:pPr>
            <a:r>
              <a:rPr lang="ru-RU" sz="1600" dirty="0" smtClean="0"/>
              <a:t>1. Участники семинара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  выступили с докладом «О ходе опытной эксплуатации программно-технического комплекса проектными и опорными площадками ГБУ ДПО РЦОКИО: технический аспект» ( 18.04.2017 г.)</a:t>
            </a:r>
          </a:p>
          <a:p>
            <a:pPr algn="just">
              <a:spcAft>
                <a:spcPts val="800"/>
              </a:spcAft>
            </a:pPr>
            <a:r>
              <a:rPr lang="ru-RU" sz="1600" dirty="0" smtClean="0"/>
              <a:t>2. Участие в работе Форума участников образовательной агломерации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 (август, 2017 г.)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2162" y="203976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97118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</a:p>
          <a:p>
            <a:pPr algn="just"/>
            <a:r>
              <a:rPr lang="ru-RU" sz="2800" dirty="0" smtClean="0"/>
              <a:t>Участники областного семинара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 (18.04.2017 г.)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96828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sz="1600" dirty="0" smtClean="0"/>
              <a:t>1.Повышение эффективности управления образовательной организацией с использованием современных информационных технологий в части обеспечения информационно-программной поддержки процедуры аттестации педагогических работников организаций, осуществляющих образовательную деятельность.</a:t>
            </a:r>
          </a:p>
          <a:p>
            <a:pPr algn="just"/>
            <a:r>
              <a:rPr lang="ru-RU" sz="1600" dirty="0" smtClean="0"/>
              <a:t>2.Выявление соответствия профессиональной деятельности педагога требованиям профессионального стандарта.</a:t>
            </a:r>
          </a:p>
          <a:p>
            <a:pPr algn="just"/>
            <a:r>
              <a:rPr lang="ru-RU" sz="1600" dirty="0" smtClean="0"/>
              <a:t>3.Подведение результатов работы творческой группы (проведение заседаний Проектного совета, Педагогического совета с обсуждением результатов проектной деятельности).</a:t>
            </a:r>
          </a:p>
          <a:p>
            <a:pPr algn="just"/>
            <a:r>
              <a:rPr lang="ru-RU" sz="1600" dirty="0" smtClean="0"/>
              <a:t>4.Рациональная организация планирования методической работы на основе данных информационной системы.</a:t>
            </a:r>
          </a:p>
          <a:p>
            <a:pPr algn="just"/>
            <a:r>
              <a:rPr lang="ru-RU" sz="1600" dirty="0" smtClean="0"/>
              <a:t>5. Выявление затруднений и запросов педагогов в педагогической деятельности на основе анализа данных информационной системы</a:t>
            </a:r>
          </a:p>
          <a:p>
            <a:pPr algn="just"/>
            <a:r>
              <a:rPr lang="ru-RU" sz="1600" dirty="0" smtClean="0"/>
              <a:t>6. Выработка новых механизмов стимулирования роста профессиональной компетентности педагогов и улучшения результатов их труда на основе данных информационной системы.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РЦОКИО на 2018 год </a:t>
            </a:r>
          </a:p>
          <a:p>
            <a:pPr algn="just"/>
            <a:r>
              <a:rPr lang="ru-RU" sz="2800" dirty="0" smtClean="0"/>
              <a:t>Апробация </a:t>
            </a:r>
            <a:r>
              <a:rPr lang="ru-RU" sz="2800" dirty="0"/>
              <a:t>и введение в режим функционирования регионального программно-технического комплекса обеспечения программно-технической поддержки процедуры аттестации педагогических работников в условиях МБОУ «СОШ № 86 г. Челябинска»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807</Words>
  <Application>Microsoft Office PowerPoint</Application>
  <PresentationFormat>Широкоэкранный</PresentationFormat>
  <Paragraphs>83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86</cp:revision>
  <dcterms:created xsi:type="dcterms:W3CDTF">2017-09-29T08:48:00Z</dcterms:created>
  <dcterms:modified xsi:type="dcterms:W3CDTF">2017-11-22T10:04:27Z</dcterms:modified>
</cp:coreProperties>
</file>