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57" r:id="rId4"/>
    <p:sldId id="265" r:id="rId5"/>
    <p:sldId id="259" r:id="rId6"/>
    <p:sldId id="261" r:id="rId7"/>
    <p:sldId id="26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64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4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09015" y="1220520"/>
            <a:ext cx="708854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</a:t>
            </a:r>
          </a:p>
          <a:p>
            <a:pPr algn="ctr"/>
            <a:r>
              <a:rPr lang="ru-RU" sz="36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6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92752" y="2312461"/>
            <a:ext cx="989343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Проект 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«Технология реализации модели ВСОКО в общеобразовательной организации: информационный аспект»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МКОУ «СОШ № 1» города Сим  Ашинского района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- опорной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площадки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ГБУ ДПО РЦОКИО</a:t>
            </a:r>
            <a:r>
              <a:rPr lang="ru-RU" sz="20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, </a:t>
            </a:r>
            <a:r>
              <a:rPr lang="ru-RU" sz="20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организационно-издательского отдела 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ГБУ ДПО РЦОКИО - у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частника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представляемого проекта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105400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10438"/>
              </p:ext>
            </p:extLst>
          </p:nvPr>
        </p:nvGraphicFramePr>
        <p:xfrm>
          <a:off x="2040903" y="4059503"/>
          <a:ext cx="9997128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8564"/>
                <a:gridCol w="4998564"/>
              </a:tblGrid>
              <a:tr h="1640708"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</a:t>
                      </a:r>
                    </a:p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от МКОУ  «СОШ № 1» города Сим Ашинского муниципального района</a:t>
                      </a:r>
                    </a:p>
                    <a:p>
                      <a:pPr algn="just"/>
                      <a:r>
                        <a:rPr lang="ru-RU" sz="1300" b="0" cap="none" spc="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Щева</a:t>
                      </a:r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А.А.,    заведующий методическим кабинетом </a:t>
                      </a:r>
                      <a:r>
                        <a:rPr lang="ru-RU" sz="13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Ашинского муниципального района</a:t>
                      </a:r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                                                                                                             </a:t>
                      </a:r>
                    </a:p>
                    <a:p>
                      <a:pPr algn="just"/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Мартынова М.Г., директор </a:t>
                      </a:r>
                      <a:r>
                        <a:rPr lang="ru-RU" sz="1300" b="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МКОУ  «СОШ № 1» города Сим Ашинского муниципального района</a:t>
                      </a:r>
                    </a:p>
                    <a:p>
                      <a:pPr algn="just"/>
                      <a:r>
                        <a:rPr lang="ru-RU" sz="1300" b="0" cap="none" spc="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Снеткова</a:t>
                      </a:r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Е.П.,</a:t>
                      </a:r>
                      <a:r>
                        <a:rPr lang="ru-RU" sz="13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заместитель директора по УВР </a:t>
                      </a:r>
                      <a:r>
                        <a:rPr lang="ru-RU" sz="1300" b="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МКОУ  «СОШ № 1» города Сим Ашинского муниципального района</a:t>
                      </a:r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Ткачева О.Н., </a:t>
                      </a:r>
                      <a:r>
                        <a:rPr lang="ru-RU" sz="13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заместитель директора по УВР </a:t>
                      </a:r>
                      <a:r>
                        <a:rPr lang="ru-RU" sz="1300" b="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МКОУ  «СОШ № 1» города Сим Ашинского муниципального района</a:t>
                      </a:r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algn="just"/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Тимакова Т.Г., </a:t>
                      </a:r>
                      <a:r>
                        <a:rPr lang="ru-RU" sz="13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заместитель директора по ВР </a:t>
                      </a:r>
                      <a:r>
                        <a:rPr lang="ru-RU" sz="1300" b="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МКОУ  «СОШ № 1» города Сим Ашинского муниципального района</a:t>
                      </a:r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algn="just"/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</a:t>
                      </a:r>
                    </a:p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от ГБУ ДПО РЦОКИО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Латыпова И. В.</a:t>
                      </a:r>
                      <a:r>
                        <a:rPr lang="ru-RU" sz="130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, </a:t>
                      </a:r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начальник 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</a:rPr>
                        <a:t>организационно-издательского отдела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130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ГБУ ДПО РЦОКИО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Павлова Н.А.,</a:t>
                      </a:r>
                      <a:r>
                        <a:rPr lang="ru-RU" sz="13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начальник лаборатории независимых диагностик организационно-издательского отдела</a:t>
                      </a:r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algn="ctr"/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3927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300" b="0" i="0" u="none" strike="noStrike" kern="1200" cap="none" spc="0" normalizeH="0" baseline="0" noProof="0" dirty="0" smtClean="0">
                        <a:ln w="0"/>
                        <a:solidFill>
                          <a:prstClr val="black"/>
                        </a:solidFill>
                        <a:effectLst>
                          <a:outerShdw blurRad="38100" dist="1905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+mn-lt"/>
                      </a:endParaRPr>
                    </a:p>
                    <a:p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b="0" cap="none" spc="0" dirty="0">
                        <a:ln w="0"/>
                        <a:solidFill>
                          <a:srgbClr val="C0000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245197">
                <a:tc>
                  <a:txBody>
                    <a:bodyPr/>
                    <a:lstStyle/>
                    <a:p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45197">
                <a:tc>
                  <a:txBody>
                    <a:bodyPr/>
                    <a:lstStyle/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5816">
                <a:tc>
                  <a:txBody>
                    <a:bodyPr/>
                    <a:lstStyle/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04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17495" y="1150383"/>
            <a:ext cx="96412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Цель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 Формирование системы оценки образования школе в рамках региональной системы оценки качества образования (РСОКО) на основании эффективных практик оценки качества образования из опыта работы МКОУ «СОШ №1» г. Сим».</a:t>
            </a: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Задачи: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Разработать инструментарий диагностических и оценочных материалов в таблицах 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M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icrosoft 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Е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x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el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, в которых будут представлены результаты ВСОКО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Провести экспертизу материалов по теме опорной площадки;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Апробировать инструментарий диагностических и оценочных материалов представленный в таблицах 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Microsoft 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Е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x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с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el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Обобщить инновационный опыт на муниципальном  и региональном уровне по проблеме использования 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Microsoft 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Е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x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с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el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в представлении результатов ВСОКО</a:t>
            </a: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57400" y="1286462"/>
            <a:ext cx="96412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Ожидаемый результат: 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Разработка диагностических и оценочных материалов в таблицах 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Microsoft 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Е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x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с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el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, подготовка методических материалов по их использованию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.</a:t>
            </a: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Срок реализации проекта:</a:t>
            </a: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Декабрь 2016 г. – Декабрь 2017 г.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41648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82196" y="656473"/>
            <a:ext cx="97118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Результаты участия в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совместных мероприятиях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, организованных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22182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256076"/>
              </p:ext>
            </p:extLst>
          </p:nvPr>
        </p:nvGraphicFramePr>
        <p:xfrm>
          <a:off x="2266512" y="1637732"/>
          <a:ext cx="9729871" cy="2880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315"/>
                <a:gridCol w="4172434"/>
                <a:gridCol w="2208124"/>
                <a:gridCol w="2121998"/>
              </a:tblGrid>
              <a:tr h="41173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Дата 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Мероприятие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Статус участия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Результат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Декабрь </a:t>
                      </a:r>
                    </a:p>
                    <a:p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2016 г.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n w="0"/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Первая региональная научно-практическая конференция «Проблемы и перспективы развития систем оценки качества образования»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Участник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cs typeface="Times New Roman" panose="02020603050405020304" pitchFamily="18" charset="0"/>
                        </a:rPr>
                        <a:t>22.08.2017 г., 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cs typeface="Times New Roman" panose="02020603050405020304" pitchFamily="18" charset="0"/>
                        </a:rPr>
                        <a:t>Форум участников образовательной агломерации «Ресурсы межмуниципального взаимодействия в решении задач эффективного управления качеством образования на основе результатов РСОКО»</a:t>
                      </a:r>
                    </a:p>
                    <a:p>
                      <a:pPr algn="just"/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Участник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0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Декабрь </a:t>
                      </a:r>
                    </a:p>
                    <a:p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2016 г. – декабрь 2017 г.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Продукт</a:t>
                      </a:r>
                      <a:r>
                        <a:rPr lang="ru-RU" sz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, разрабатываемый совместно с сотрудниками курирующего отдела в рамках </a:t>
                      </a:r>
                      <a:r>
                        <a:rPr lang="en-US" sz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межрегиональной научно-практической конференции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Организатор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200" dirty="0" smtClean="0">
                          <a:ln w="0"/>
                          <a:solidFill>
                            <a:schemeClr val="dk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Разработка диагностических и оценочных материалов в таблицах </a:t>
                      </a:r>
                      <a:r>
                        <a:rPr lang="en-US" sz="120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ea typeface="Calibri" panose="020F0502020204030204" pitchFamily="34" charset="0"/>
                        </a:rPr>
                        <a:t>Microsoft  </a:t>
                      </a:r>
                      <a:r>
                        <a:rPr lang="ru-RU" sz="120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ea typeface="Calibri" panose="020F0502020204030204" pitchFamily="34" charset="0"/>
                        </a:rPr>
                        <a:t>Е</a:t>
                      </a:r>
                      <a:r>
                        <a:rPr lang="en-US" sz="120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ea typeface="Calibri" panose="020F0502020204030204" pitchFamily="34" charset="0"/>
                        </a:rPr>
                        <a:t>x</a:t>
                      </a:r>
                      <a:r>
                        <a:rPr lang="ru-RU" sz="120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ea typeface="Calibri" panose="020F0502020204030204" pitchFamily="34" charset="0"/>
                        </a:rPr>
                        <a:t>с</a:t>
                      </a:r>
                      <a:r>
                        <a:rPr lang="en-US" sz="120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ea typeface="Calibri" panose="020F0502020204030204" pitchFamily="34" charset="0"/>
                        </a:rPr>
                        <a:t>el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61880" y="929428"/>
            <a:ext cx="97181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Перспективы реализации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 </a:t>
            </a: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совместно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на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2018 год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9054" y="180880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7342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61878" y="2238863"/>
            <a:ext cx="97181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Организация сетевого партнерства, по внедрению модели ВСОКО в образовательных организациях.</a:t>
            </a:r>
          </a:p>
        </p:txBody>
      </p:sp>
    </p:spTree>
    <p:extLst>
      <p:ext uri="{BB962C8B-B14F-4D97-AF65-F5344CB8AC3E}">
        <p14:creationId xmlns:p14="http://schemas.microsoft.com/office/powerpoint/2010/main" val="150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1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</TotalTime>
  <Words>496</Words>
  <Application>Microsoft Office PowerPoint</Application>
  <PresentationFormat>Широкоэкранный</PresentationFormat>
  <Paragraphs>72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Times New Roman</vt:lpstr>
      <vt:lpstr>Wingdings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Дмитриева Людмила Анатольевна</cp:lastModifiedBy>
  <cp:revision>102</cp:revision>
  <dcterms:created xsi:type="dcterms:W3CDTF">2017-09-29T08:48:00Z</dcterms:created>
  <dcterms:modified xsi:type="dcterms:W3CDTF">2017-11-22T09:49:26Z</dcterms:modified>
</cp:coreProperties>
</file>