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9" r:id="rId2"/>
    <p:sldId id="264" r:id="rId3"/>
    <p:sldId id="257" r:id="rId4"/>
    <p:sldId id="265" r:id="rId5"/>
    <p:sldId id="258" r:id="rId6"/>
    <p:sldId id="271" r:id="rId7"/>
    <p:sldId id="259" r:id="rId8"/>
    <p:sldId id="270" r:id="rId9"/>
    <p:sldId id="260" r:id="rId10"/>
    <p:sldId id="261" r:id="rId11"/>
    <p:sldId id="26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64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98398" y="435715"/>
            <a:ext cx="8416030" cy="120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МУНИЦИПАЛЬНОЕ АВТОНОМНОЕ </a:t>
            </a:r>
          </a:p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ДОШКОЛЬНОЕ ОБРАЗОВАТЕЛЬНОЕ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«ДЕТСКИЙ САД № 23 Г. ЧЕЛЯБИНСКА»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272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95891" y="929428"/>
            <a:ext cx="991385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проекта: совместно с ГБУ ДПО РЦОКИО на 2018 год:</a:t>
            </a:r>
          </a:p>
          <a:p>
            <a:pPr indent="442913">
              <a:buFontTx/>
              <a:buChar char="-"/>
            </a:pPr>
            <a:r>
              <a:rPr lang="ru-RU" sz="1900" dirty="0">
                <a:ln w="0"/>
                <a:latin typeface="+mj-lt"/>
              </a:rPr>
              <a:t>доработка технологических аспектов обработки результатов процедур оценки качества дошкольного образования, в том числе инклюзивного, включая инструментарий (инструменты комплексной самооценки ДОУ, инструменты оценки удовлетворенности родителей качеством деятельности ДОУ, инструменты для фиксации индивидуального развития ребенка в ДОУ, инструменты для определения творческого потенциала ребенка-дошкольника, в том числе с ОВЗ, определения статуса ребенка среди сверстников и степени сплоченности детского коллектива);</a:t>
            </a:r>
          </a:p>
          <a:p>
            <a:pPr indent="442913">
              <a:buFontTx/>
              <a:buChar char="-"/>
            </a:pPr>
            <a:r>
              <a:rPr lang="ru-RU" sz="1900" dirty="0" smtClean="0">
                <a:ln w="0"/>
                <a:latin typeface="+mj-lt"/>
              </a:rPr>
              <a:t>корректировка методик, технологий (в том числе инструментария) и проектов нормативных документов для проведения процедур оценки качества дошкольного образования с учетом темы проекта;</a:t>
            </a:r>
          </a:p>
          <a:p>
            <a:pPr indent="442913">
              <a:buFontTx/>
              <a:buChar char="-"/>
            </a:pPr>
            <a:r>
              <a:rPr lang="ru-RU" sz="1900" dirty="0" smtClean="0">
                <a:ln w="0"/>
                <a:latin typeface="+mj-lt"/>
              </a:rPr>
              <a:t>согласование регламента проведения процедур оценивания;</a:t>
            </a:r>
          </a:p>
          <a:p>
            <a:pPr indent="442913">
              <a:buFontTx/>
              <a:buChar char="-"/>
            </a:pPr>
            <a:r>
              <a:rPr lang="ru-RU" sz="1900" dirty="0" smtClean="0">
                <a:ln w="0"/>
                <a:latin typeface="+mj-lt"/>
              </a:rPr>
              <a:t>разработка методических рекомендаций по использованию результатов процедур оценивания;</a:t>
            </a:r>
          </a:p>
          <a:p>
            <a:pPr indent="442913">
              <a:buFontTx/>
              <a:buChar char="-"/>
            </a:pPr>
            <a:r>
              <a:rPr lang="ru-RU" sz="1900" dirty="0" smtClean="0">
                <a:ln w="0"/>
                <a:latin typeface="+mj-lt"/>
              </a:rPr>
              <a:t>апробация всех элементов разработанной модели;</a:t>
            </a:r>
          </a:p>
          <a:p>
            <a:pPr indent="442913">
              <a:buFontTx/>
              <a:buChar char="-"/>
            </a:pPr>
            <a:r>
              <a:rPr lang="ru-RU" sz="1900" dirty="0" smtClean="0">
                <a:ln w="0"/>
                <a:latin typeface="+mj-lt"/>
              </a:rPr>
              <a:t>определение перспектив дальнейшего использования апробированной и скорректированной модели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</a:p>
          <a:p>
            <a:pPr marL="457200" indent="-457200">
              <a:buFontTx/>
              <a:buChar char="-"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5891" y="159802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340257" y="6363323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498398" y="435715"/>
            <a:ext cx="8416030" cy="120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МУНИЦИПАЛЬНОЕ АВТОНОМНОЕ </a:t>
            </a:r>
          </a:p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ДОШКОЛЬНОЕ ОБРАЗОВАТЕЛЬНОЕ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«ДЕТСКИЙ САД № 23 Г. ЧЕЛЯБИНСКА»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1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52583" y="1181086"/>
            <a:ext cx="950798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28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081445" y="128580"/>
            <a:ext cx="9907573" cy="9282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95587" y="1773559"/>
            <a:ext cx="989343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</a:t>
            </a:r>
            <a:r>
              <a:rPr lang="ru-RU" sz="19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«</a:t>
            </a:r>
            <a:r>
              <a:rPr lang="ru-RU" sz="19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Разработка модели психолого-педагогического сопровождения процедур оценивания результатов индивидуальных достижений воспитанников с ОВЗ в </a:t>
            </a:r>
            <a:r>
              <a:rPr lang="ru-RU" sz="19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ДОУ</a:t>
            </a:r>
            <a:r>
              <a:rPr lang="ru-RU" sz="19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МАДОУ «ДС </a:t>
            </a:r>
            <a:r>
              <a:rPr lang="ru-RU" sz="1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23 г</a:t>
            </a:r>
            <a:r>
              <a:rPr lang="ru-RU" sz="1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 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Челябинска»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- опорной </a:t>
            </a:r>
            <a:r>
              <a:rPr lang="ru-RU" sz="1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площадки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РЦОКИО, отдела организации </a:t>
            </a:r>
            <a:r>
              <a:rPr lang="ru-RU" sz="1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научной деятельности 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ГБУ ДПО РЦОКИО - у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19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проекта</a:t>
            </a:r>
            <a:r>
              <a:rPr lang="ru-RU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  <a:endParaRPr lang="ru-RU" sz="19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557079"/>
              </p:ext>
            </p:extLst>
          </p:nvPr>
        </p:nvGraphicFramePr>
        <p:xfrm>
          <a:off x="2081445" y="3409025"/>
          <a:ext cx="9997128" cy="28526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98564"/>
                <a:gridCol w="4998564"/>
              </a:tblGrid>
              <a:tr h="229089"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/>
                        </a:rPr>
                        <a:t>Участники проекта от МАДОУ «ДС  № 23 г. Челябинска»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cap="none" spc="0" dirty="0" smtClean="0">
                          <a:ln w="0"/>
                          <a:effectLst/>
                        </a:rPr>
                        <a:t>Участники проекта от ГБУ ДПО РЦОКИО</a:t>
                      </a:r>
                      <a:endParaRPr lang="ru-RU" sz="1300" b="1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  <a:tr h="5056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Солнцева Елена Павловна, </a:t>
                      </a:r>
                      <a:r>
                        <a:rPr lang="ru-RU" sz="1300" cap="none" spc="0" dirty="0" smtClean="0">
                          <a:ln w="0"/>
                          <a:effectLst/>
                        </a:rPr>
                        <a:t>заведующий МАДОУ «ДС № 23 г.Челябинска»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err="1" smtClean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Солодкова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Екатерина Александровна, начальник отдела организации научной деятельности ГБУ ДПО РЦОКИО</a:t>
                      </a: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/>
                        </a:rPr>
                        <a:t>Носачева Светлана Борисовна, заместитель заведующего по учебно-воспитательной работе МАДОУ «ДС № 23 г.Челябинска»</a:t>
                      </a:r>
                      <a:endParaRPr lang="ru-RU" sz="1300" b="0" cap="none" spc="0" dirty="0" smtClean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Скочилова Елена Юрьевна, начальник лаборатории научно-методического обеспечения дополнительных профессиональных программ  ООНД ГБУ ДПО РЦОКИО</a:t>
                      </a:r>
                    </a:p>
                  </a:txBody>
                  <a:tcPr/>
                </a:tc>
              </a:tr>
              <a:tr h="428180">
                <a:tc>
                  <a:txBody>
                    <a:bodyPr/>
                    <a:lstStyle/>
                    <a:p>
                      <a:r>
                        <a:rPr lang="ru-RU" sz="1300" cap="none" spc="0" dirty="0" smtClean="0">
                          <a:ln w="0"/>
                          <a:effectLst/>
                        </a:rPr>
                        <a:t>Мелехина Ольга Александровна, педагог-психолог МАДОУ     «ДС № 23 г.Челябинска», руководитель методического объединения педагогов-психологов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cap="none" spc="0" dirty="0" err="1" smtClean="0">
                          <a:ln w="0"/>
                          <a:effectLst/>
                        </a:rPr>
                        <a:t>Першукова</a:t>
                      </a:r>
                      <a:r>
                        <a:rPr lang="ru-RU" sz="1300" cap="none" spc="0" dirty="0" smtClean="0">
                          <a:ln w="0"/>
                          <a:effectLst/>
                        </a:rPr>
                        <a:t> Вероника Анатольевна, старший научный сотрудник ООНД  ГБУ ДПО РЦОКИО</a:t>
                      </a:r>
                    </a:p>
                  </a:txBody>
                  <a:tcPr/>
                </a:tc>
              </a:tr>
              <a:tr h="271052">
                <a:tc>
                  <a:txBody>
                    <a:bodyPr/>
                    <a:lstStyle/>
                    <a:p>
                      <a:r>
                        <a:rPr lang="ru-RU" sz="1300" cap="none" spc="0" dirty="0" err="1" smtClean="0">
                          <a:ln w="0"/>
                          <a:effectLst/>
                        </a:rPr>
                        <a:t>Хамидуллина</a:t>
                      </a:r>
                      <a:r>
                        <a:rPr lang="ru-RU" sz="1300" cap="none" spc="0" dirty="0" smtClean="0">
                          <a:ln w="0"/>
                          <a:effectLst/>
                        </a:rPr>
                        <a:t> </a:t>
                      </a:r>
                      <a:r>
                        <a:rPr lang="ru-RU" sz="1300" cap="none" spc="0" dirty="0" err="1" smtClean="0">
                          <a:ln w="0"/>
                          <a:effectLst/>
                        </a:rPr>
                        <a:t>Залея</a:t>
                      </a:r>
                      <a:r>
                        <a:rPr lang="ru-RU" sz="1300" cap="none" spc="0" dirty="0" smtClean="0">
                          <a:ln w="0"/>
                          <a:effectLst/>
                        </a:rPr>
                        <a:t> </a:t>
                      </a:r>
                      <a:r>
                        <a:rPr lang="ru-RU" sz="1300" cap="none" spc="0" dirty="0" err="1" smtClean="0">
                          <a:ln w="0"/>
                          <a:effectLst/>
                        </a:rPr>
                        <a:t>Талиповна</a:t>
                      </a:r>
                      <a:r>
                        <a:rPr lang="ru-RU" sz="1300" cap="none" spc="0" dirty="0" smtClean="0">
                          <a:ln w="0"/>
                          <a:effectLst/>
                        </a:rPr>
                        <a:t>, воспитатель группы комбинированной направленности для детей с тяжелыми нарушениями речи  МАДОУ «ДС № 23 г.Челябинска»</a:t>
                      </a:r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 w="0"/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Дмитриева Людмила Анатольевна, методист ООНД ГБУ ДПО РЦОКИО</a:t>
                      </a:r>
                    </a:p>
                    <a:p>
                      <a:endParaRPr lang="ru-RU" sz="1300" b="0" cap="none" spc="0" dirty="0">
                        <a:ln w="0"/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468390" y="6454066"/>
            <a:ext cx="5133681" cy="403934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0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370336" y="990950"/>
            <a:ext cx="936594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Цель проекта: </a:t>
            </a:r>
            <a:endParaRPr lang="ru-RU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r>
              <a:rPr lang="ru-RU" sz="2000" dirty="0" smtClean="0">
                <a:ln w="0"/>
                <a:ea typeface="Calibri" panose="020F0502020204030204" pitchFamily="34" charset="0"/>
              </a:rPr>
              <a:t>Формирование </a:t>
            </a:r>
            <a:r>
              <a:rPr lang="ru-RU" sz="2000" dirty="0">
                <a:ln w="0"/>
                <a:ea typeface="Calibri" panose="020F0502020204030204" pitchFamily="34" charset="0"/>
              </a:rPr>
              <a:t>модели психолого-педагогического сопровождения оценочных процедур (целевых ориентиров) в дошкольной образовательной организации для детей с ОВЗ из опыта работы МАДОУ «ДС № 23 г. Челябинска» </a:t>
            </a:r>
          </a:p>
          <a:p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Задачи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: </a:t>
            </a:r>
            <a:endParaRPr lang="ru-RU" sz="2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r>
              <a:rPr lang="ru-RU" sz="2000" dirty="0" smtClean="0">
                <a:ln w="0"/>
                <a:ea typeface="Calibri" panose="020F0502020204030204" pitchFamily="34" charset="0"/>
              </a:rPr>
              <a:t>- разработать </a:t>
            </a:r>
            <a:r>
              <a:rPr lang="ru-RU" sz="2000" dirty="0">
                <a:ln w="0"/>
                <a:ea typeface="Calibri" panose="020F0502020204030204" pitchFamily="34" charset="0"/>
              </a:rPr>
              <a:t>модель психолого-педагогического сопровождения процедур оценивания результатов (целевых ориентиров) индивидуальных достижений воспитанников с ОВЗ в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ДОУ;</a:t>
            </a:r>
            <a:endParaRPr lang="ru-RU" sz="2000" dirty="0">
              <a:ln w="0"/>
              <a:ea typeface="Calibri" panose="020F0502020204030204" pitchFamily="34" charset="0"/>
            </a:endParaRPr>
          </a:p>
          <a:p>
            <a:r>
              <a:rPr lang="ru-RU" sz="2000" dirty="0" smtClean="0">
                <a:ln w="0"/>
                <a:ea typeface="Calibri" panose="020F0502020204030204" pitchFamily="34" charset="0"/>
              </a:rPr>
              <a:t>- </a:t>
            </a:r>
            <a:r>
              <a:rPr lang="ru-RU" sz="2000" dirty="0">
                <a:ln w="0"/>
                <a:ea typeface="Calibri" panose="020F0502020204030204" pitchFamily="34" charset="0"/>
              </a:rPr>
              <a:t>апробировать 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разработанную модель </a:t>
            </a:r>
            <a:r>
              <a:rPr lang="ru-RU" sz="2000" dirty="0">
                <a:ln w="0"/>
                <a:ea typeface="Calibri" panose="020F0502020204030204" pitchFamily="34" charset="0"/>
              </a:rPr>
              <a:t>психолого-педагогического сопровождения процедур оценивания результатов (целевых ориентиров) индивидуальных достижений воспитанников с ОВЗ в ДОУ;</a:t>
            </a:r>
          </a:p>
          <a:p>
            <a:r>
              <a:rPr lang="ru-RU" sz="2000" dirty="0">
                <a:ln w="0"/>
                <a:ea typeface="Calibri" panose="020F0502020204030204" pitchFamily="34" charset="0"/>
              </a:rPr>
              <a:t>- обобщить инновационный опыт на муниципальном и региональном уровне по проблеме «Психолого-педагогическое сопровождение процедур оценивания результатов (целевых ориентиров) индивидуальных достижений воспитанников с ОВЗ в ДОУ</a:t>
            </a:r>
            <a:r>
              <a:rPr lang="ru-RU" sz="2000" dirty="0" smtClean="0">
                <a:ln w="0"/>
                <a:ea typeface="Calibri" panose="020F0502020204030204" pitchFamily="34" charset="0"/>
              </a:rPr>
              <a:t>».</a:t>
            </a:r>
            <a:endParaRPr lang="ru-RU" sz="2000" dirty="0">
              <a:ln w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220366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88822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6230" y="1162175"/>
            <a:ext cx="964126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 </a:t>
            </a:r>
            <a:endParaRPr lang="ru-RU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r>
              <a:rPr lang="ru-RU" sz="2400" b="1" dirty="0" smtClean="0">
                <a:ln w="0"/>
                <a:latin typeface="+mj-lt"/>
                <a:ea typeface="Calibri" panose="020F0502020204030204" pitchFamily="34" charset="0"/>
              </a:rPr>
              <a:t>- </a:t>
            </a:r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разработка </a:t>
            </a:r>
            <a:r>
              <a:rPr lang="ru-RU" sz="2400" dirty="0">
                <a:ln w="0"/>
                <a:latin typeface="+mj-lt"/>
                <a:ea typeface="Calibri" panose="020F0502020204030204" pitchFamily="34" charset="0"/>
              </a:rPr>
              <a:t>и </a:t>
            </a:r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апробация модели </a:t>
            </a:r>
            <a:r>
              <a:rPr lang="ru-RU" sz="2400" dirty="0">
                <a:ln w="0"/>
                <a:latin typeface="+mj-lt"/>
                <a:ea typeface="Calibri" panose="020F0502020204030204" pitchFamily="34" charset="0"/>
              </a:rPr>
              <a:t>психолого-педагогического сопровождения процедур оценивания результатов (целевых ориентиров) индивидуальных достижений воспитанников с ОВЗ в ДОУ;</a:t>
            </a:r>
          </a:p>
          <a:p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- формирование банка </a:t>
            </a:r>
            <a:r>
              <a:rPr lang="ru-RU" sz="2400" dirty="0">
                <a:ln w="0"/>
                <a:latin typeface="+mj-lt"/>
                <a:ea typeface="Calibri" panose="020F0502020204030204" pitchFamily="34" charset="0"/>
              </a:rPr>
              <a:t>форм и методов психолого-педагогического сопровождения процедур оценивания результатов (целевых ориентиров) индивидуальных достижений воспитанников с ОВЗ в </a:t>
            </a:r>
            <a:r>
              <a:rPr lang="ru-RU" sz="2400" dirty="0" smtClean="0">
                <a:ln w="0"/>
                <a:latin typeface="+mj-lt"/>
                <a:ea typeface="Calibri" panose="020F0502020204030204" pitchFamily="34" charset="0"/>
              </a:rPr>
              <a:t>ДОУ.</a:t>
            </a:r>
            <a:endParaRPr lang="ru-RU" sz="2400" dirty="0">
              <a:ln w="0"/>
              <a:latin typeface="+mj-lt"/>
              <a:ea typeface="Calibri" panose="020F0502020204030204" pitchFamily="34" charset="0"/>
            </a:endParaRPr>
          </a:p>
          <a:p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</a:p>
          <a:p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 </a:t>
            </a:r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декабрь 2016 – декабрь 2017</a:t>
            </a:r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29428"/>
            <a:ext cx="9708718" cy="5206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: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9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обеспечено участие руководителя и координатора проекта МАДОУ «ДС № 23 г</a:t>
            </a: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Челябинска</a:t>
            </a:r>
            <a:r>
              <a:rPr lang="ru-RU" sz="19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» в работе I региональной научно-практической конференции «Проблемы и перспективы развития систем оценки качества образования», плановых семинарах ГБУ ДПО РЦОКИО;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организована </a:t>
            </a:r>
            <a:r>
              <a:rPr lang="ru-RU" sz="19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работы проектной группы по теме опорной </a:t>
            </a: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площадки;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разработан проект модели </a:t>
            </a:r>
            <a:r>
              <a:rPr lang="ru-RU" sz="19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психолого-педагогического сопровождения процедур оценивания результатов индивидуальных достижений воспитанников с ОВЗ в </a:t>
            </a: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ДОУ;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разработаны методические </a:t>
            </a:r>
            <a:r>
              <a:rPr lang="ru-RU" sz="19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рекомендации для педагогов по теме </a:t>
            </a: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 </a:t>
            </a:r>
            <a:r>
              <a:rPr lang="ru-RU" sz="19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городской семинар-практикум </a:t>
            </a:r>
            <a:r>
              <a:rPr lang="ru-RU" sz="1900" dirty="0" smtClean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для педагогов на </a:t>
            </a:r>
            <a:r>
              <a:rPr lang="ru-RU" sz="1900" dirty="0">
                <a:ln w="0"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тему: «Обеспечение психологической безопасности личности ребенка в ДОУ»;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1900" dirty="0" smtClean="0">
              <a:ln w="0"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endParaRPr lang="ru-RU" sz="1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7" y="861947"/>
            <a:ext cx="9708718" cy="4910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:</a:t>
            </a:r>
          </a:p>
          <a:p>
            <a:pPr lvl="0" algn="just"/>
            <a:r>
              <a:rPr lang="ru-RU" sz="19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Проектная </a:t>
            </a:r>
            <a:r>
              <a:rPr lang="ru-RU" sz="19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группа в составе руководителей и педагогов МАДОУ «ДС № 23 </a:t>
            </a:r>
            <a:endParaRPr lang="ru-RU" sz="1900" b="1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algn="just"/>
            <a:r>
              <a:rPr lang="ru-RU" sz="19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г. Челябинска» провела совместные заседания, в ходе которых:</a:t>
            </a:r>
            <a:endParaRPr lang="ru-RU" sz="1900" b="1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lvl="0" indent="442913" algn="just">
              <a:buFontTx/>
              <a:buChar char="-"/>
            </a:pPr>
            <a:r>
              <a:rPr lang="ru-RU" sz="1900" dirty="0" smtClean="0">
                <a:ln w="0"/>
                <a:solidFill>
                  <a:prstClr val="black"/>
                </a:solidFill>
              </a:rPr>
              <a:t>проанализирована </a:t>
            </a:r>
            <a:r>
              <a:rPr lang="ru-RU" sz="1900" dirty="0">
                <a:ln w="0"/>
                <a:solidFill>
                  <a:prstClr val="black"/>
                </a:solidFill>
              </a:rPr>
              <a:t>степень применимости разработанной модели психолого-педагогического сопровождения процедур оценивания результатов (целевых ориентиров) индивидуальных достижений воспитанников с ОВЗ в ДОУ в ситуации разнообразия образовательных программ (соответствие положениям ФГОС дошкольного образования – обеспечение вариативности и разнообразия Программ различной направленности и  организационных форм дошкольного образования);</a:t>
            </a:r>
          </a:p>
          <a:p>
            <a:pPr lvl="0" indent="442913" algn="just">
              <a:buFontTx/>
              <a:buChar char="-"/>
            </a:pPr>
            <a:r>
              <a:rPr lang="ru-RU" sz="1900" dirty="0" smtClean="0">
                <a:ln w="0"/>
                <a:solidFill>
                  <a:prstClr val="black"/>
                </a:solidFill>
              </a:rPr>
              <a:t>проанализирован </a:t>
            </a:r>
            <a:r>
              <a:rPr lang="ru-RU" sz="1900" dirty="0">
                <a:ln w="0"/>
                <a:solidFill>
                  <a:prstClr val="black"/>
                </a:solidFill>
              </a:rPr>
              <a:t>инструментарий проведения и обработки результатов процедур оценки качества дошкольного образования, в том числе инклюзивного, (инструменты комплексной самооценки ДОУ, инструменты оценки удовлетворенности родителей качеством деятельности ДОУ, инструменты для фиксации индивидуального развития ребенка в ДОУ, инструменты для определения творческого потенциала ребенка-дошкольника, в том числе с ОВЗ, определения статуса ребенка среди сверстников и степени сплоченности детского коллекти</a:t>
            </a:r>
            <a:r>
              <a:rPr lang="ru-RU" sz="19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ва</a:t>
            </a:r>
            <a:r>
              <a:rPr lang="ru-RU" sz="19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).</a:t>
            </a:r>
            <a:endParaRPr lang="ru-RU" sz="19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29" y="277172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142294" y="6430651"/>
            <a:ext cx="5039413" cy="459230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25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056797"/>
            <a:ext cx="9711861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РЦОКИО: </a:t>
            </a:r>
          </a:p>
          <a:p>
            <a:pPr algn="just"/>
            <a:endParaRPr lang="ru-RU" sz="1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1. Обеспечено участие специалистов МАДОУ «ДС № 23 г. Челябинска» в совместных мероприятиях, проводимых ГБУ ДПО РЦОКИО в течение года: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n w="0"/>
                <a:latin typeface="+mj-lt"/>
              </a:rPr>
              <a:t>семинар </a:t>
            </a:r>
            <a:r>
              <a:rPr lang="ru-RU" sz="2000" dirty="0">
                <a:ln w="0"/>
                <a:latin typeface="+mj-lt"/>
              </a:rPr>
              <a:t>«Использование программно-технического комплекса обеспечения процедуры аттестации педагогических работников как эффективный механизм управлением профессионального роста кадров</a:t>
            </a:r>
            <a:r>
              <a:rPr lang="ru-RU" sz="2000" dirty="0" smtClean="0">
                <a:ln w="0"/>
                <a:latin typeface="+mj-lt"/>
              </a:rPr>
              <a:t>» (апрель 2017) (3 чел.: координатор проекта и 2 участника);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n w="0"/>
                <a:latin typeface="+mj-lt"/>
              </a:rPr>
              <a:t>повышение </a:t>
            </a:r>
            <a:r>
              <a:rPr lang="ru-RU" sz="2000" dirty="0">
                <a:ln w="0"/>
                <a:latin typeface="+mj-lt"/>
              </a:rPr>
              <a:t>квалификации в рамках КПК </a:t>
            </a:r>
            <a:r>
              <a:rPr lang="ru-RU" sz="2000" dirty="0" smtClean="0">
                <a:ln w="0"/>
                <a:latin typeface="+mj-lt"/>
              </a:rPr>
              <a:t>«</a:t>
            </a:r>
            <a:r>
              <a:rPr lang="ru-RU" sz="2000" dirty="0">
                <a:ln w="0"/>
                <a:latin typeface="+mj-lt"/>
              </a:rPr>
              <a:t>Управление качеством образования в образовательной организации на основе реализации региональной модели оценки качества общего образования» </a:t>
            </a:r>
            <a:r>
              <a:rPr lang="ru-RU" sz="2000" dirty="0" smtClean="0">
                <a:ln w="0"/>
                <a:latin typeface="+mj-lt"/>
              </a:rPr>
              <a:t>(октябрь 2017) (координатор проекта);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n w="0"/>
                <a:latin typeface="+mj-lt"/>
              </a:rPr>
              <a:t>форум </a:t>
            </a:r>
            <a:r>
              <a:rPr lang="ru-RU" sz="2000" dirty="0">
                <a:ln w="0"/>
                <a:latin typeface="+mj-lt"/>
              </a:rPr>
              <a:t>«Ресурсы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</a:t>
            </a:r>
            <a:r>
              <a:rPr lang="ru-RU" sz="2000" dirty="0" smtClean="0">
                <a:ln w="0"/>
                <a:latin typeface="+mj-lt"/>
              </a:rPr>
              <a:t>» (август 2017);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n w="0"/>
                <a:latin typeface="+mj-lt"/>
              </a:rPr>
              <a:t>семинар </a:t>
            </a:r>
            <a:r>
              <a:rPr lang="ru-RU" sz="2000" dirty="0">
                <a:ln w="0"/>
                <a:latin typeface="+mj-lt"/>
              </a:rPr>
              <a:t>«Региональная модель оценки качества образования</a:t>
            </a:r>
            <a:r>
              <a:rPr lang="ru-RU" sz="2000" dirty="0" smtClean="0">
                <a:ln w="0"/>
                <a:latin typeface="+mj-lt"/>
              </a:rPr>
              <a:t>» (март 2017) (4 чел.: координатор проекта, 3 участника)</a:t>
            </a:r>
          </a:p>
          <a:p>
            <a:pPr marL="342900" indent="-342900" algn="just">
              <a:buFontTx/>
              <a:buChar char="-"/>
            </a:pPr>
            <a:endParaRPr lang="ru-RU" sz="2000" dirty="0" smtClean="0">
              <a:ln w="0"/>
              <a:latin typeface="+mj-lt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96230" y="1056797"/>
            <a:ext cx="9711861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Результаты участия в </a:t>
            </a:r>
            <a:r>
              <a:rPr lang="ru-RU" sz="21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совместных мероприятиях</a:t>
            </a:r>
            <a:r>
              <a:rPr lang="ru-RU" sz="2100" b="1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, организованных ГБУ ДПО РЦОКИО </a:t>
            </a:r>
            <a:r>
              <a:rPr lang="ru-RU" sz="21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ea typeface="Calibri" panose="020F0502020204030204" pitchFamily="34" charset="0"/>
              </a:rPr>
              <a:t> </a:t>
            </a:r>
          </a:p>
          <a:p>
            <a:pPr algn="just"/>
            <a:endParaRPr lang="ru-RU" sz="19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/>
            <a:r>
              <a:rPr lang="ru-RU" sz="2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2. Проектная группа в составе руководителей и педагогов МАДОУ «ДС № 23 </a:t>
            </a:r>
            <a:r>
              <a:rPr lang="ru-RU" sz="2000" b="1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г.Челябинска</a:t>
            </a:r>
            <a:r>
              <a:rPr lang="ru-RU" sz="2000" b="1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»:</a:t>
            </a:r>
          </a:p>
          <a:p>
            <a:pPr indent="84138" algn="just"/>
            <a:r>
              <a:rPr lang="ru-RU" sz="20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ru-RU" sz="2000" dirty="0" smtClean="0">
                <a:ln w="0"/>
                <a:solidFill>
                  <a:prstClr val="black"/>
                </a:solidFill>
              </a:rPr>
              <a:t>приняла участие в обсуждении и корректировке Концепции межмуниципального взаимодействия в решении задач эффективного управления качеством образования на основе результатов региональной системы оценки качества образования и Дорожной карты по реализации Концепции.</a:t>
            </a:r>
          </a:p>
          <a:p>
            <a:pPr indent="442913" algn="just">
              <a:buFontTx/>
              <a:buChar char="-"/>
            </a:pPr>
            <a:endParaRPr lang="ru-RU" sz="2000" dirty="0" smtClean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СЕССИЯ ОПОРНЫХ ПЛОЩАДОК ГБУ ДПО РЦОКИО</a:t>
            </a:r>
            <a:endParaRPr lang="ru-RU" sz="32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II МЕЖРЕГИОНАЛЬНАЯ НАУЧНО-ПРАКТИЧЕСКАЯ КОНФЕРЕНЦИЯ ЧЕЛЯБИНСК 2017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9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39" y="828583"/>
            <a:ext cx="9661585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 :</a:t>
            </a:r>
          </a:p>
          <a:p>
            <a:pPr algn="ctr"/>
            <a:endParaRPr lang="ru-RU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целях обеспечения психологической безопасности личности ребенка в ДОУ:</a:t>
            </a:r>
          </a:p>
          <a:p>
            <a:pPr lvl="0" indent="442913" algn="just">
              <a:buFontTx/>
              <a:buChar char="-"/>
            </a:pPr>
            <a:r>
              <a:rPr lang="ru-RU" sz="19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проанализирована степень применимости разработанной модели психолого-педагогического сопровождения процедур оценивания результатов (целевых ориентиров) индивидуальных достижений воспитанников с ОВЗ в ДОУ в ситуации разнообразия образовательных программ (соответствие положениям ФГОС дошкольного образования – обеспечение вариативности и разнообразия Программ различной направленности и  организационных форм дошкольного образования);</a:t>
            </a:r>
          </a:p>
          <a:p>
            <a:pPr lvl="0" indent="442913" algn="just">
              <a:buFontTx/>
              <a:buChar char="-"/>
            </a:pPr>
            <a:r>
              <a:rPr lang="ru-RU" sz="19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проанализирован инструментарий проведения и обработки результатов процедур оценки качества дошкольного образования, в том числе инклюзивного, (инструменты комплексной самооценки ДОУ, инструменты оценки удовлетворенности родителей качеством деятельности ДОУ, инструменты для фиксации индивидуального развития ребенка в ДОУ, инструменты для определения творческого потенциала ребенка-дошкольника, в том числе с ОВЗ, определения статуса ребенка среди сверстников и степени сплоченности детского коллектива).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29" y="143327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245990" y="6483611"/>
            <a:ext cx="4926291" cy="374389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</TotalTime>
  <Words>1073</Words>
  <Application>Microsoft Office PowerPoint</Application>
  <PresentationFormat>Широкоэкранный</PresentationFormat>
  <Paragraphs>92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112</cp:revision>
  <dcterms:created xsi:type="dcterms:W3CDTF">2017-09-29T08:48:00Z</dcterms:created>
  <dcterms:modified xsi:type="dcterms:W3CDTF">2017-11-13T04:32:11Z</dcterms:modified>
</cp:coreProperties>
</file>