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69" r:id="rId5"/>
    <p:sldId id="265" r:id="rId6"/>
    <p:sldId id="258" r:id="rId7"/>
    <p:sldId id="272" r:id="rId8"/>
    <p:sldId id="259" r:id="rId9"/>
    <p:sldId id="271" r:id="rId10"/>
    <p:sldId id="260" r:id="rId11"/>
    <p:sldId id="270" r:id="rId12"/>
    <p:sldId id="261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8705" y="1029419"/>
            <a:ext cx="87826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представленного проекта</a:t>
            </a:r>
          </a:p>
          <a:p>
            <a:pPr algn="just"/>
            <a:endParaRPr lang="ru-RU" sz="2800" b="1" dirty="0" smtClean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и апробирована модель </a:t>
            </a:r>
            <a:r>
              <a:rPr lang="ru-RU" sz="2000" dirty="0" err="1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психолого</a:t>
            </a: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педагогического сопровождения оценочных процедур в МКОУ «СОШ№7»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 банк методических материалов, методик </a:t>
            </a:r>
            <a:r>
              <a:rPr lang="ru-RU" sz="2000" dirty="0" err="1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психолого</a:t>
            </a: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педагогического сопровождения 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оценочных процедур </a:t>
            </a:r>
            <a:endParaRPr lang="ru-RU" sz="2000" dirty="0" smtClean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Проведены мониторинговые иссл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едования оценочных процедур </a:t>
            </a:r>
          </a:p>
          <a:p>
            <a:pPr marL="457200" indent="-457200" algn="just">
              <a:buFontTx/>
              <a:buAutoNum type="arabicParenR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Сформирована система эффективного использования статистического анализа результатов оценочных процедур, составляющего элемента оценки качества образования </a:t>
            </a:r>
          </a:p>
          <a:p>
            <a:pPr marL="457200" indent="-457200" algn="just">
              <a:buAutoNum type="arabicParenR"/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6208" y="1117610"/>
            <a:ext cx="95463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dirty="0" smtClean="0"/>
              <a:t>Использование результатов оценочных процедур позволяет администрации школы:</a:t>
            </a:r>
          </a:p>
          <a:p>
            <a:pPr algn="just"/>
            <a:r>
              <a:rPr lang="ru-RU" dirty="0" smtClean="0"/>
              <a:t>-разработать и внедрить программы повышения эффективности преподавания и обучения, внести изменения в основную образовательную программу;</a:t>
            </a:r>
          </a:p>
          <a:p>
            <a:pPr algn="just"/>
            <a:r>
              <a:rPr lang="ru-RU" dirty="0" smtClean="0"/>
              <a:t>-определить узкие места деятельности </a:t>
            </a:r>
            <a:r>
              <a:rPr lang="ru-RU" dirty="0" err="1" smtClean="0"/>
              <a:t>педколлектива</a:t>
            </a:r>
            <a:r>
              <a:rPr lang="ru-RU" dirty="0" smtClean="0"/>
              <a:t> и разработать соответствующие рекомендации для каждого педагога;</a:t>
            </a:r>
          </a:p>
          <a:p>
            <a:pPr algn="just"/>
            <a:r>
              <a:rPr lang="ru-RU" dirty="0" smtClean="0"/>
              <a:t>-выявить наименее подготовленных учащихся в целях предоставления им необходимой помощи;</a:t>
            </a:r>
          </a:p>
          <a:p>
            <a:pPr algn="just"/>
            <a:r>
              <a:rPr lang="ru-RU" dirty="0" smtClean="0"/>
              <a:t>-оказать соответствующую ресурсную, организационную и методическую поддержки неэффективно работающим учителям;</a:t>
            </a:r>
          </a:p>
          <a:p>
            <a:pPr algn="just"/>
            <a:r>
              <a:rPr lang="ru-RU" dirty="0" smtClean="0"/>
              <a:t>-иметь независимую оценку деятельности отдельного педагога, группы педагогов  для организации работы с </a:t>
            </a:r>
            <a:r>
              <a:rPr lang="ru-RU" dirty="0" err="1" smtClean="0"/>
              <a:t>педкадрами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    Педагоги же используют результаты оценочных процедур для корректировки своих рабочих программ, а также при подготовке к прохождению аттестации в целях установления квалификационной категории.</a:t>
            </a:r>
          </a:p>
          <a:p>
            <a:pPr algn="just"/>
            <a:r>
              <a:rPr lang="ru-RU" dirty="0" smtClean="0"/>
              <a:t>     Обучающиеся и их родители на основе результатов оценочных процедур получают рекомендации по формированию индивидуального учебного плана, внесению изменений в индивидуальный учебный план, а также  перспективам получения дальнейшего профессионального образования.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По результатам реализации проекта методические материалы могут быть включены в содержание программы повышения квалификации педагогов «Оценочная деятельность педагога в условиях реализации ФГОС и профессиональных стандартов»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Участие в мероприятиях организованных </a:t>
            </a:r>
            <a:r>
              <a:rPr lang="ru-RU" sz="2000" dirty="0">
                <a:ln w="0"/>
                <a:ea typeface="Calibri" panose="020F0502020204030204" pitchFamily="34" charset="0"/>
              </a:rPr>
              <a:t>ГБУ ДПО РЦОКИО</a:t>
            </a:r>
            <a:endParaRPr lang="ru-RU" sz="2000" dirty="0">
              <a:ln w="0"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5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4560" y="1220520"/>
            <a:ext cx="944879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0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10438"/>
              </p:ext>
            </p:extLst>
          </p:nvPr>
        </p:nvGraphicFramePr>
        <p:xfrm>
          <a:off x="2030855" y="2969622"/>
          <a:ext cx="9997128" cy="3618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60111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МКОУ «СОШ №7»  г. Аши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38083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Кольцова Елена Алексеевна, директор МКОУ  «СОШ №4 г. Аши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Солодкова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Екатерина Александровна, начальник отдела организации научной деятельности ГБУ ДПО РЦОКИО</a:t>
                      </a:r>
                    </a:p>
                  </a:txBody>
                  <a:tcPr/>
                </a:tc>
              </a:tr>
              <a:tr h="61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Щева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Алена Анатольевна, руководитель  ММС УО АМР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Скочилова Елена Юрьевна, начальник лаборатории научно-методического обеспечения дополнительных профессиональных программ  ООНД ГБУ ДПО РЦОКИО</a:t>
                      </a:r>
                    </a:p>
                  </a:txBody>
                  <a:tcPr/>
                </a:tc>
              </a:tr>
              <a:tr h="438083"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Плотникова Елена Валерьевна, руководитель ТПМПК, координатор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проекта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Першукова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Вероника Анатольевна, старший научный сотрудник ООНД  ГБУ ДПО РЦОКИО</a:t>
                      </a:r>
                    </a:p>
                  </a:txBody>
                  <a:tcPr/>
                </a:tc>
              </a:tr>
              <a:tr h="438083"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Шаронова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Светлана Геннадьевна, заместитель директора по УВР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№4 г. Аши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Дмитриева Людмила Анатольевна, методист ООНД ГБУ ДПО РЦОКИО</a:t>
                      </a:r>
                    </a:p>
                  </a:txBody>
                  <a:tcPr/>
                </a:tc>
              </a:tr>
              <a:tr h="263777"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Москалева Людмила Геннадьевна, психолог ТПМПК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63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Комкина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Вера Валерьевна, психолог ТПМПК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601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Лукашева Алла Ивановна, педагог – психолог 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МКОУ  «СОШ №4» г. Аши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30856" y="1680754"/>
            <a:ext cx="97082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«Формирование модели </a:t>
            </a:r>
            <a:r>
              <a:rPr lang="ru-RU" sz="1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психолого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–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педагогического сопровождения оценочных процедур в общеобразовательной организации»</a:t>
            </a:r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МКОУ «СОШ №7» города Аши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ГБУ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ДПО РЦОКИО, отдела организации научной деятельности ГБУ ДПО РЦОКИО - у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endParaRPr lang="ru-RU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just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Формирование системы оценки индивидуальных достижений обучающихся в рамках региональной системы оценки качества образования (РСОКО) на основании эффективных практик оценки качества образования из опыта работы МКОУ «СОШ №7» г. Аши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Разработать модель </a:t>
            </a:r>
            <a:r>
              <a:rPr lang="ru-RU" sz="2800" dirty="0" err="1" smtClean="0">
                <a:ln w="0"/>
                <a:latin typeface="+mj-lt"/>
                <a:ea typeface="Calibri" panose="020F0502020204030204" pitchFamily="34" charset="0"/>
              </a:rPr>
              <a:t>психолого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– педагогического сопровождения оценочных процедур в общеобразовательной организации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Провести экспертизу разработанных методических материалов</a:t>
            </a:r>
          </a:p>
          <a:p>
            <a:pPr algn="just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- Апробировать разработанные методики </a:t>
            </a:r>
            <a:r>
              <a:rPr lang="ru-RU" sz="2800" dirty="0" err="1" smtClean="0">
                <a:ln w="0"/>
                <a:latin typeface="+mj-lt"/>
                <a:ea typeface="Calibri" panose="020F0502020204030204" pitchFamily="34" charset="0"/>
              </a:rPr>
              <a:t>психолого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– педагогической сопровождения оценочной деятельности</a:t>
            </a:r>
          </a:p>
          <a:p>
            <a:pPr algn="just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- Обобщить инновационный опыт на муниципальном и региональном уровне по проблеме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marL="342900" indent="-342900" algn="just">
              <a:buFontTx/>
              <a:buChar char="-"/>
            </a:pPr>
            <a:r>
              <a:rPr lang="ru-RU" sz="2000" u="sng" dirty="0" smtClean="0">
                <a:ln w="0"/>
                <a:latin typeface="+mj-lt"/>
                <a:ea typeface="Calibri" panose="020F0502020204030204" pitchFamily="34" charset="0"/>
              </a:rPr>
              <a:t>На </a:t>
            </a:r>
            <a:r>
              <a:rPr lang="ru-RU" sz="2000" u="sng" dirty="0" err="1" smtClean="0">
                <a:ln w="0"/>
                <a:latin typeface="+mj-lt"/>
                <a:ea typeface="Calibri" panose="020F0502020204030204" pitchFamily="34" charset="0"/>
              </a:rPr>
              <a:t>организационнно</a:t>
            </a:r>
            <a:r>
              <a:rPr lang="ru-RU" sz="2000" u="sng" dirty="0" smtClean="0">
                <a:ln w="0"/>
                <a:latin typeface="+mj-lt"/>
                <a:ea typeface="Calibri" panose="020F0502020204030204" pitchFamily="34" charset="0"/>
              </a:rPr>
              <a:t> – </a:t>
            </a:r>
            <a:r>
              <a:rPr lang="ru-RU" sz="2000" u="sng" dirty="0" err="1" smtClean="0">
                <a:ln w="0"/>
                <a:latin typeface="+mj-lt"/>
                <a:ea typeface="Calibri" panose="020F0502020204030204" pitchFamily="34" charset="0"/>
              </a:rPr>
              <a:t>деятельностном</a:t>
            </a:r>
            <a:r>
              <a:rPr lang="ru-RU" sz="2000" u="sng" dirty="0" smtClean="0">
                <a:ln w="0"/>
                <a:latin typeface="+mj-lt"/>
                <a:ea typeface="Calibri" panose="020F0502020204030204" pitchFamily="34" charset="0"/>
              </a:rPr>
              <a:t> этапе </a:t>
            </a: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</a:rPr>
              <a:t>– разработана и апробирована модель психолого – педагогического сопровождения оценочных процедур в общеобразовательной организации; сформирован </a:t>
            </a:r>
            <a:r>
              <a:rPr lang="ru-RU" sz="20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банк методических материалов, методик психолого – педагогического сопровождения оценочных процедур </a:t>
            </a:r>
            <a:endParaRPr lang="ru-RU" sz="2000" dirty="0" smtClean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u="sng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На продуктивном этапе 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– подготовка методических материалов по проблеме для публикации в сборниках конференций и/или научных журналах</a:t>
            </a:r>
            <a:endParaRPr lang="ru-RU" sz="2800" dirty="0">
              <a:ln w="0"/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ноябрь 2016 – декабрь 2017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5845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Заседания ШМО, РМО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arenR"/>
            </a:pPr>
            <a:r>
              <a:rPr lang="ru-RU" sz="2000" dirty="0"/>
              <a:t>Участие в методических объединениях и проблемных группах педагогов по разработке программы формирования универсальных учебных действий, уроков в системно-</a:t>
            </a:r>
            <a:r>
              <a:rPr lang="ru-RU" sz="2000" dirty="0" err="1"/>
              <a:t>деятельностном</a:t>
            </a:r>
            <a:r>
              <a:rPr lang="ru-RU" sz="2000" dirty="0"/>
              <a:t> подходе, направленных на формирование УУД на предметном материале, методик развития УУД на </a:t>
            </a:r>
            <a:r>
              <a:rPr lang="ru-RU" sz="2000" dirty="0" smtClean="0"/>
              <a:t>уроках, </a:t>
            </a:r>
            <a:r>
              <a:rPr lang="ru-RU" sz="2000" dirty="0"/>
              <a:t>мониторинга оценки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УУД средствами анализа учебных ситуаций (с помощью методов экспертных оценок, карт наблюдения), тестовых заданий и другими современными педагогическими </a:t>
            </a:r>
            <a:r>
              <a:rPr lang="ru-RU" sz="2000" dirty="0" smtClean="0"/>
              <a:t>методами.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137542"/>
            <a:ext cx="9950916" cy="4990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 Семинары:</a:t>
            </a:r>
          </a:p>
          <a:p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-  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специальных социально-психологических условий для успешного развития и формирования УУД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-  «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оценивания  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знаний  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соответствии с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4) Курсы повышения квалификации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«Психолого – педагогическое сопровождение процедур оценивания    результатов индивидуальных достижений обучающихся»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 Участие в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вебинарах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модульных курсах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7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dirty="0" smtClean="0"/>
              <a:t>) I региональная научно-практическая конференция «Проблемы и перспективы развития систем оценки качества образования»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/>
              <a:t>2) Методический семинар «Моделирование внутренней системы оценки качества образования на основе Региональной модели оценки качества образования»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/>
              <a:t>3) 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ru-RU" sz="2000" dirty="0" smtClean="0"/>
              <a:t> </a:t>
            </a:r>
          </a:p>
          <a:p>
            <a:pPr marL="457200" indent="-457200"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</a:r>
          </a:p>
          <a:p>
            <a:pPr algn="just"/>
            <a:endParaRPr lang="ru-RU" sz="2800" dirty="0">
              <a:ln w="0"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797</Words>
  <Application>Microsoft Office PowerPoint</Application>
  <PresentationFormat>Широкоэкранный</PresentationFormat>
  <Paragraphs>108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123</cp:revision>
  <dcterms:created xsi:type="dcterms:W3CDTF">2017-09-29T08:48:00Z</dcterms:created>
  <dcterms:modified xsi:type="dcterms:W3CDTF">2017-11-13T04:38:17Z</dcterms:modified>
</cp:coreProperties>
</file>