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65" r:id="rId5"/>
    <p:sldId id="258" r:id="rId6"/>
    <p:sldId id="267" r:id="rId7"/>
    <p:sldId id="260" r:id="rId8"/>
    <p:sldId id="261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886" autoAdjust="0"/>
  </p:normalViewPr>
  <p:slideViewPr>
    <p:cSldViewPr snapToGrid="0">
      <p:cViewPr varScale="1">
        <p:scale>
          <a:sx n="82" d="100"/>
          <a:sy n="82" d="100"/>
        </p:scale>
        <p:origin x="16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56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55816" y="96229"/>
            <a:ext cx="88217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16181" y="2361925"/>
            <a:ext cx="98145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2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22585" y="2271668"/>
            <a:ext cx="101210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</a:t>
            </a:r>
            <a:r>
              <a:rPr lang="ru-RU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«</a:t>
            </a:r>
            <a:r>
              <a:rPr lang="ru-RU" sz="1600" b="1" dirty="0" smtClean="0"/>
              <a:t>Формирование </a:t>
            </a:r>
            <a:r>
              <a:rPr lang="ru-RU" sz="1600" b="1" dirty="0"/>
              <a:t>системы оценки индивидуальных достижений </a:t>
            </a:r>
            <a:r>
              <a:rPr lang="ru-RU" sz="1600" b="1" dirty="0" smtClean="0"/>
              <a:t>воспитанников </a:t>
            </a:r>
            <a:r>
              <a:rPr lang="ru-RU" sz="1600" b="1" dirty="0"/>
              <a:t>в рамках региональной системы оценки качества образования» </a:t>
            </a:r>
            <a:r>
              <a:rPr lang="ru-RU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МБДОУ «ДС № 251 г. Челябинска</a:t>
            </a:r>
            <a:r>
              <a:rPr lang="ru-RU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»</a:t>
            </a:r>
            <a:endParaRPr lang="ru-RU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/>
            <a:r>
              <a:rPr lang="ru-RU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-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опорной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площадки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РЦОКИО, отдела организации научной деятельности ГБУ ДПО РЦОКИО - у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проекта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966040"/>
              </p:ext>
            </p:extLst>
          </p:nvPr>
        </p:nvGraphicFramePr>
        <p:xfrm>
          <a:off x="2265523" y="3279921"/>
          <a:ext cx="9778114" cy="3280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8855"/>
                <a:gridCol w="4849259"/>
              </a:tblGrid>
              <a:tr h="436429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МБДОУ </a:t>
                      </a:r>
                    </a:p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«ДС № 251 г. Челябинска»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2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Мальцева</a:t>
                      </a:r>
                      <a:r>
                        <a:rPr lang="ru-RU" sz="1300" baseline="0" dirty="0" smtClean="0"/>
                        <a:t> Надежда Александровна, заведующий</a:t>
                      </a:r>
                      <a:endParaRPr lang="ru-RU" sz="13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err="1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Солодкова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Екатерина Александровна, начальник отдела организации научной деятельности ГБУ ДПО РЦОКИО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729">
                <a:tc>
                  <a:txBody>
                    <a:bodyPr/>
                    <a:lstStyle/>
                    <a:p>
                      <a:r>
                        <a:rPr lang="ru-RU" sz="1300" dirty="0" err="1" smtClean="0"/>
                        <a:t>Бурашникова</a:t>
                      </a:r>
                      <a:r>
                        <a:rPr lang="ru-RU" sz="1300" dirty="0" smtClean="0"/>
                        <a:t> Елена Валерьевна, </a:t>
                      </a:r>
                    </a:p>
                    <a:p>
                      <a:r>
                        <a:rPr lang="ru-RU" sz="1300" dirty="0" smtClean="0"/>
                        <a:t>зам. зав. по УВР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Скочилова Елена Юрьевна, начальник лаборатории научно-методического обеспечения дополнительных профессиональных программ  ООНД ГБУ ДПО РЦОКИО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29">
                <a:tc>
                  <a:txBody>
                    <a:bodyPr/>
                    <a:lstStyle/>
                    <a:p>
                      <a:r>
                        <a:rPr lang="ru-RU" sz="1300" dirty="0" err="1" smtClean="0"/>
                        <a:t>Шумова</a:t>
                      </a:r>
                      <a:r>
                        <a:rPr lang="ru-RU" sz="1300" dirty="0" smtClean="0"/>
                        <a:t> Светлана Михайловна, старший воспитатель</a:t>
                      </a:r>
                      <a:endParaRPr lang="ru-RU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Першукова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Вероника Анатольевна, старший научный сотрудник ООНД  ГБУ ДПО РЦОКИО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29">
                <a:tc>
                  <a:txBody>
                    <a:bodyPr/>
                    <a:lstStyle/>
                    <a:p>
                      <a:r>
                        <a:rPr lang="ru-RU" sz="1300" dirty="0" err="1" smtClean="0"/>
                        <a:t>Сабирова</a:t>
                      </a:r>
                      <a:r>
                        <a:rPr lang="ru-RU" sz="1300" dirty="0" smtClean="0"/>
                        <a:t> Ирина Павловна, старший воспитатель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Дмитриева Людмила Анатольевна, методист ООНД ГБУ ДПО РЦОКИО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205">
                <a:tc>
                  <a:txBody>
                    <a:bodyPr/>
                    <a:lstStyle/>
                    <a:p>
                      <a:r>
                        <a:rPr lang="ru-RU" sz="1300" dirty="0" err="1" smtClean="0"/>
                        <a:t>Поздеева</a:t>
                      </a:r>
                      <a:r>
                        <a:rPr lang="ru-RU" sz="1300" dirty="0" smtClean="0"/>
                        <a:t> Елена Николаевна, педагог-психолог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426677" y="117232"/>
            <a:ext cx="91205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98431" y="1194450"/>
            <a:ext cx="9945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</a:t>
            </a:r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ПЛОЩАДОК </a:t>
            </a:r>
          </a:p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</a:t>
            </a:r>
            <a:r>
              <a:rPr lang="ru-RU" sz="36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ДПО РЦОКИО</a:t>
            </a:r>
          </a:p>
        </p:txBody>
      </p:sp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0953" y="1102578"/>
            <a:ext cx="915027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</a:p>
          <a:p>
            <a:pPr algn="just"/>
            <a:r>
              <a:rPr lang="ru-RU" sz="2000" dirty="0" smtClean="0"/>
              <a:t>Формирование подходов к системе оценки индивидуального  развития воспитанников дошкольной образовательной организации с учетом региональной системы оценки качества образования  из опыта работы МБДОУ «ДС № 251 г. Челябинска»</a:t>
            </a:r>
            <a:endParaRPr lang="ru-RU" sz="2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</a:t>
            </a:r>
            <a:r>
              <a:rPr lang="ru-RU" sz="2000" b="1" dirty="0"/>
              <a:t> </a:t>
            </a:r>
            <a:endParaRPr lang="ru-RU" sz="2000" b="1" dirty="0" smtClean="0"/>
          </a:p>
          <a:p>
            <a:pPr algn="just"/>
            <a:r>
              <a:rPr lang="ru-RU" sz="2000" dirty="0" smtClean="0"/>
              <a:t>1. Провести комплексный анализ и отбор содержания системы оценки индивидуального уровня развития воспитанников ДОО. </a:t>
            </a:r>
          </a:p>
          <a:p>
            <a:pPr algn="just"/>
            <a:r>
              <a:rPr lang="ru-RU" sz="2000" dirty="0" smtClean="0"/>
              <a:t>2. Определить общие принципы и подходы к формированию системы оценки индивидуального уровня развития воспитанников ДОО с учетом региональной системы оценки качества образования.</a:t>
            </a:r>
          </a:p>
          <a:p>
            <a:pPr algn="just"/>
            <a:r>
              <a:rPr lang="ru-RU" sz="2000" dirty="0" smtClean="0"/>
              <a:t>3. Определить содержание системы оценки индивидуального развития воспитанников ДОО.</a:t>
            </a:r>
          </a:p>
          <a:p>
            <a:pPr algn="just"/>
            <a:r>
              <a:rPr lang="ru-RU" sz="2000" dirty="0" smtClean="0"/>
              <a:t>4. Представить опыт работы на научно-практических конференциях, семинарах, мастер-классах, в рамках программы модульно курса повышения квалификации педагогов.</a:t>
            </a:r>
          </a:p>
          <a:p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17495" y="363793"/>
            <a:ext cx="99663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ГБУ ДПО РЦОКИО</a:t>
            </a:r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45074" y="1875724"/>
            <a:ext cx="964126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</a:p>
          <a:p>
            <a:endParaRPr lang="ru-RU" sz="2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Проведение обучающего семинара с участниками проекта.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Организация работы творческих групп.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Оптимизация процедуры оценивания результатов индивидуальных достижений воспитанников.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Распространение опыта психолого-педагогического сопровождения процедур оценивания результатов индивидуальных </a:t>
            </a:r>
            <a:r>
              <a:rPr lang="ru-RU" sz="2000" dirty="0"/>
              <a:t>достижений воспитанников.</a:t>
            </a:r>
            <a:endParaRPr lang="ru-RU" sz="2000" dirty="0" smtClean="0"/>
          </a:p>
          <a:p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2017 год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65555" y="717443"/>
            <a:ext cx="98003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ГБУ ДПО РЦОКИО</a:t>
            </a:r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66535" y="1360651"/>
            <a:ext cx="9803433" cy="4754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 п</a:t>
            </a:r>
            <a:r>
              <a:rPr lang="ru-RU" dirty="0" smtClean="0"/>
              <a:t>акет нормативно-правовых и организационно-методических документов по вопросу </a:t>
            </a:r>
            <a:r>
              <a:rPr lang="ru-RU" dirty="0" smtClean="0">
                <a:ln w="0"/>
                <a:ea typeface="Calibri" panose="020F0502020204030204" pitchFamily="34" charset="0"/>
              </a:rPr>
              <a:t>«Психолого-педагогическое сопровождение процедур оценивания результатов индивидуальных достижений воспитанников дошкольных образовательных организаций».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n w="0"/>
                <a:ea typeface="Calibri" panose="020F0502020204030204" pitchFamily="34" charset="0"/>
              </a:rPr>
              <a:t>Проведены обучающие семинары для педагогов в рамках курсовой подготовки: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smtClean="0">
                <a:ln w="0"/>
                <a:ea typeface="Calibri" panose="020F0502020204030204" pitchFamily="34" charset="0"/>
              </a:rPr>
              <a:t>«Эффективные приемы деятельности педагога и педагога-психолога в процессе оценивания индивидуальных достижений воспитанников дошкольных образовательных организаций раннего возраста»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smtClean="0">
                <a:ln w="0"/>
                <a:ea typeface="Calibri" panose="020F0502020204030204" pitchFamily="34" charset="0"/>
              </a:rPr>
              <a:t>«Психолого-педагогическое сопровождение детей с нарушениями опорно-двигательного аппарата в процессе оценивания индивидуальных достижений воспитанников МБДОУ»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smtClean="0">
                <a:ln w="0"/>
                <a:ea typeface="Calibri" panose="020F0502020204030204" pitchFamily="34" charset="0"/>
              </a:rPr>
              <a:t>«Планирование образовательной деятельности с учетом индивидуальных достижений воспитанников»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66535" y="498949"/>
            <a:ext cx="98034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ГБУ ДПО РЦОКИО</a:t>
            </a:r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791551"/>
            <a:ext cx="97118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РЦОКИО:</a:t>
            </a:r>
          </a:p>
          <a:p>
            <a:pPr algn="just"/>
            <a:r>
              <a:rPr lang="ru-RU" sz="2000" dirty="0" smtClean="0">
                <a:ln w="0"/>
                <a:latin typeface="+mj-lt"/>
                <a:ea typeface="Calibri" panose="020F0502020204030204" pitchFamily="34" charset="0"/>
              </a:rPr>
              <a:t>Курсы повышения квалификации по программе модульного курса: «Инновационный опыт психолого-педагогического сопровождения процедур оценивания результатов индивидуальных достижений воспитанников дошкольных образовательных организаций»</a:t>
            </a:r>
          </a:p>
          <a:p>
            <a:pPr algn="just"/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Категория участников: 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n w="0"/>
                <a:latin typeface="+mj-lt"/>
                <a:ea typeface="Calibri" panose="020F0502020204030204" pitchFamily="34" charset="0"/>
              </a:rPr>
              <a:t>педагоги-психологи;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n w="0"/>
                <a:latin typeface="+mj-lt"/>
                <a:ea typeface="Calibri" panose="020F0502020204030204" pitchFamily="34" charset="0"/>
              </a:rPr>
              <a:t>воспитатели </a:t>
            </a:r>
          </a:p>
          <a:p>
            <a:pPr algn="just"/>
            <a:endParaRPr lang="ru-RU" sz="2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Всего прослушали курс: </a:t>
            </a:r>
          </a:p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55 педагогов г. Челябинска, Челябинской области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.</a:t>
            </a:r>
          </a:p>
        </p:txBody>
      </p:sp>
      <p:pic>
        <p:nvPicPr>
          <p:cNvPr id="1026" name="Picture 2" descr="http://chel-ds251.ru/gallery/befd8c469db99483801deb41076f480c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496" y="4436058"/>
            <a:ext cx="3339595" cy="224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245" y="2813760"/>
            <a:ext cx="3192634" cy="214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96230" y="187569"/>
            <a:ext cx="99847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ГБУ ДПО РЦОКИО</a:t>
            </a:r>
          </a:p>
        </p:txBody>
      </p:sp>
    </p:spTree>
    <p:extLst>
      <p:ext uri="{BB962C8B-B14F-4D97-AF65-F5344CB8AC3E}">
        <p14:creationId xmlns:p14="http://schemas.microsoft.com/office/powerpoint/2010/main" val="24043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74276" y="1383323"/>
            <a:ext cx="95074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endParaRPr lang="ru-RU" sz="2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Оказание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своевременной психологической поддержки педагогических работников и родителей по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вопросам индивидуальных достижений воспитанников ДОО</a:t>
            </a:r>
          </a:p>
          <a:p>
            <a:pPr algn="just"/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Распространение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психолого-педагогического опыта в рамках работы опорной площадки ГБУ ДПО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РЦОКИО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10154" y="339967"/>
            <a:ext cx="98356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ГБУ ДПО РЦОКИО</a:t>
            </a:r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 совместно с ГБУ ДПО РЦОКИО на 2018 год:</a:t>
            </a:r>
          </a:p>
          <a:p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r>
              <a:rPr lang="ru-RU" sz="2400" b="1" dirty="0" smtClean="0">
                <a:ln w="0"/>
                <a:latin typeface="+mj-lt"/>
              </a:rPr>
              <a:t>- </a:t>
            </a:r>
            <a:r>
              <a:rPr lang="ru-RU" sz="2000" dirty="0" smtClean="0">
                <a:ln w="0"/>
                <a:latin typeface="+mj-lt"/>
              </a:rPr>
              <a:t>Обобщить и</a:t>
            </a:r>
            <a:r>
              <a:rPr lang="ru-RU" sz="2000" dirty="0" smtClean="0">
                <a:ln w="0"/>
                <a:ea typeface="Calibri" panose="020F0502020204030204" pitchFamily="34" charset="0"/>
              </a:rPr>
              <a:t>нновационный опыт психолого-педагогического сопровождения процедур оценивания результатов индивидуальных достижений воспитанников дошкольных образовательных организаций – опорных площадок</a:t>
            </a:r>
            <a:r>
              <a:rPr lang="ru-RU" sz="2000" b="1" dirty="0">
                <a:ln w="0"/>
                <a:ea typeface="Calibri" panose="020F0502020204030204" pitchFamily="34" charset="0"/>
              </a:rPr>
              <a:t> </a:t>
            </a:r>
            <a:r>
              <a:rPr lang="ru-RU" sz="2000" dirty="0">
                <a:ln w="0"/>
                <a:ea typeface="Calibri" panose="020F0502020204030204" pitchFamily="34" charset="0"/>
              </a:rPr>
              <a:t>ГБУ ДПО РЦОКИО</a:t>
            </a:r>
            <a:r>
              <a:rPr lang="ru-RU" sz="2000" dirty="0" smtClean="0">
                <a:ln w="0"/>
                <a:ea typeface="Calibri" panose="020F0502020204030204" pitchFamily="34" charset="0"/>
              </a:rPr>
              <a:t>»</a:t>
            </a:r>
          </a:p>
          <a:p>
            <a:endParaRPr lang="ru-RU" sz="2000" dirty="0" smtClean="0">
              <a:ln w="0"/>
              <a:ea typeface="Calibri" panose="020F0502020204030204" pitchFamily="34" charset="0"/>
            </a:endParaRPr>
          </a:p>
          <a:p>
            <a:r>
              <a:rPr lang="ru-RU" sz="2000" dirty="0" smtClean="0">
                <a:ln w="0"/>
                <a:latin typeface="+mj-lt"/>
              </a:rPr>
              <a:t>- Разработать модель </a:t>
            </a:r>
            <a:r>
              <a:rPr lang="ru-RU" sz="2000" dirty="0">
                <a:ln w="0"/>
                <a:ea typeface="Calibri" panose="020F0502020204030204" pitchFamily="34" charset="0"/>
              </a:rPr>
              <a:t>психолого-педагогического сопровождения процедур оценивания результатов индивидуальных достижений воспитанников дошкольных образовательных организаций</a:t>
            </a:r>
            <a:endParaRPr lang="ru-RU" sz="2000" dirty="0">
              <a:ln w="0"/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1880" y="468921"/>
            <a:ext cx="9854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ГБУ ДПО РЦОКИО</a:t>
            </a:r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325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566</Words>
  <Application>Microsoft Office PowerPoint</Application>
  <PresentationFormat>Широкоэкранный</PresentationFormat>
  <Paragraphs>77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114</cp:revision>
  <dcterms:created xsi:type="dcterms:W3CDTF">2017-09-29T08:48:00Z</dcterms:created>
  <dcterms:modified xsi:type="dcterms:W3CDTF">2017-11-13T04:39:41Z</dcterms:modified>
</cp:coreProperties>
</file>