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4" r:id="rId2"/>
    <p:sldId id="262" r:id="rId3"/>
    <p:sldId id="257" r:id="rId4"/>
    <p:sldId id="258" r:id="rId5"/>
    <p:sldId id="259" r:id="rId6"/>
    <p:sldId id="260" r:id="rId7"/>
    <p:sldId id="261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6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653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39253" y="1220520"/>
            <a:ext cx="86280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4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4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178" y="2614138"/>
            <a:ext cx="99400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«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Аспекты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моделирования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ВСОКО» МДОУ «ДС № 50» </a:t>
            </a:r>
            <a:r>
              <a:rPr lang="ru-RU" sz="2400" dirty="0" err="1" smtClean="0">
                <a:latin typeface="Times New Roman"/>
                <a:ea typeface="Calibri"/>
                <a:cs typeface="Times New Roman"/>
              </a:rPr>
              <a:t>Копейского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городского округа</a:t>
            </a:r>
            <a:r>
              <a:rPr lang="ru-RU" sz="2400" u="sng" dirty="0" smtClean="0">
                <a:latin typeface="Calibri"/>
                <a:ea typeface="Calibri"/>
                <a:cs typeface="Times New Roman"/>
              </a:rPr>
              <a:t>,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опорной площадки ГБУ ДПО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РЦОКИО</a:t>
            </a:r>
            <a:r>
              <a:rPr lang="ru-RU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, </a:t>
            </a:r>
            <a:r>
              <a:rPr lang="ru-RU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отдела о</a:t>
            </a:r>
            <a:r>
              <a:rPr lang="ru-RU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беспечения оценки </a:t>
            </a:r>
            <a:r>
              <a:rPr lang="ru-RU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качества образовательных </a:t>
            </a:r>
            <a:r>
              <a:rPr lang="ru-RU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программ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,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у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проекта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r>
              <a:rPr lang="ru-RU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                                                                                                    </a:t>
            </a:r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3368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575249"/>
              </p:ext>
            </p:extLst>
          </p:nvPr>
        </p:nvGraphicFramePr>
        <p:xfrm>
          <a:off x="2037806" y="4183798"/>
          <a:ext cx="10078584" cy="25757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71473"/>
                <a:gridCol w="5307111"/>
              </a:tblGrid>
              <a:tr h="225529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МДОУ ДС №50 г. Копейска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91442" marR="91442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91434" marR="91434" marT="45728" marB="45728"/>
                </a:tc>
              </a:tr>
              <a:tr h="587437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Пискарева Татьяна Леонтьевна – заведующий;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Репина Надежда Федоровна – заместитель заведующего по ВМР;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Макарова Наталья Владимировна - психолог;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cap="none" spc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Крупкина</a:t>
                      </a:r>
                      <a:r>
                        <a:rPr lang="ru-RU" sz="12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Наталья Геннадьевна</a:t>
                      </a:r>
                      <a:r>
                        <a:rPr lang="ru-RU" sz="12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- логопед;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Жукова Евгения Ивановна – специалист по ИЗО деятельности;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cap="none" spc="0" baseline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Анацкая</a:t>
                      </a:r>
                      <a:r>
                        <a:rPr lang="ru-RU" sz="12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Юлия Юрьевна – инструктор по </a:t>
                      </a:r>
                      <a:r>
                        <a:rPr lang="ru-RU" sz="1200" b="0" cap="none" spc="0" baseline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физическому воспитанию.</a:t>
                      </a:r>
                      <a:endParaRPr lang="ru-RU" sz="12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91442" marR="91442" marT="45737" marB="45737"/>
                </a:tc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Ильина Диана Сергеевна, начальник отдела обеспечения  оценки качества образовательных программ ГБУ ДПО РЦОКИО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91434" marR="91434" marT="45728" marB="45728"/>
                </a:tc>
              </a:tr>
              <a:tr h="696709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Кузнецова Людмила Евгеньевна , начальник лаборатории организационно-методического сопровождения 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ОООКОП ГБУ ДПО РЦОКИО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91434" marR="91434" marT="45728" marB="45728"/>
                </a:tc>
              </a:tr>
              <a:tr h="1001963">
                <a:tc vMerge="1">
                  <a:txBody>
                    <a:bodyPr/>
                    <a:lstStyle/>
                    <a:p>
                      <a:endParaRPr lang="ru-RU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Авдашкин Андрей Александрович, методист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лаборатории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организационно-методического сопровождения ОООКОП ГБУ ДПО РЦОКИО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91434" marR="91434" marT="45728" marB="4572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494695"/>
            <a:ext cx="96412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проекта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:  Формирование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подходов к моделированию ВСОКО ДОО </a:t>
            </a:r>
            <a:endParaRPr lang="ru-RU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:</a:t>
            </a:r>
          </a:p>
          <a:p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1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. Комплексный анализ и отбор содержания системы ВСОКО ДОО </a:t>
            </a:r>
          </a:p>
          <a:p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2. Определение подходов к формированию ВСОКО ДОО</a:t>
            </a:r>
          </a:p>
          <a:p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3. Определение содержания ВСОКО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ДОО</a:t>
            </a:r>
          </a:p>
          <a:p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lvl="0"/>
            <a:r>
              <a:rPr lang="ru-RU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Ожидаемый результат:</a:t>
            </a:r>
          </a:p>
          <a:p>
            <a:pPr lvl="0"/>
            <a:r>
              <a:rPr lang="ru-RU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разработка критериев, инструментария, механизмов осуществления оценивания качества образования;</a:t>
            </a: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/>
                <a:ea typeface="Calibri"/>
              </a:rPr>
              <a:t>подготовка материалов для публикации статей в сборниках конференций</a:t>
            </a:r>
            <a:endParaRPr lang="ru-RU" sz="2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ea typeface="Calibri" panose="020F0502020204030204" pitchFamily="34" charset="0"/>
            </a:endParaRPr>
          </a:p>
          <a:p>
            <a:pPr lvl="0"/>
            <a:endParaRPr lang="ru-RU" sz="2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ea typeface="Calibri" panose="020F0502020204030204" pitchFamily="34" charset="0"/>
            </a:endParaRPr>
          </a:p>
          <a:p>
            <a:pPr lvl="0"/>
            <a:r>
              <a:rPr lang="ru-RU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Срок реализации проекта: декабрь 2016 – декабрь 2017</a:t>
            </a:r>
            <a:endParaRPr lang="ru-RU" sz="2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97091" y="1378959"/>
            <a:ext cx="9708718" cy="4368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 на уровне ОО и/или на муниципальном уровне</a:t>
            </a:r>
          </a:p>
          <a:p>
            <a:pPr algn="just">
              <a:spcAft>
                <a:spcPts val="800"/>
              </a:spcAft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Изучены различные подходы к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разработке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ВСОКО.</a:t>
            </a:r>
          </a:p>
          <a:p>
            <a:pPr algn="just">
              <a:spcAft>
                <a:spcPts val="800"/>
              </a:spcAft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Разработаны локальные акты: Положение о ВСОКО ДОУ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Полоджение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о Портфолио педагога.</a:t>
            </a:r>
          </a:p>
          <a:p>
            <a:pPr algn="just">
              <a:spcAft>
                <a:spcPts val="800"/>
              </a:spcAft>
            </a:pPr>
            <a:r>
              <a:rPr lang="ru-RU" sz="2000" dirty="0" smtClean="0">
                <a:latin typeface="Times New Roman"/>
                <a:ea typeface="Calibri"/>
              </a:rPr>
              <a:t>Подготовлены материалы </a:t>
            </a:r>
            <a:r>
              <a:rPr lang="ru-RU" sz="2000" dirty="0">
                <a:latin typeface="Times New Roman"/>
                <a:ea typeface="Calibri"/>
              </a:rPr>
              <a:t>для публикации статей в сборниках </a:t>
            </a:r>
            <a:r>
              <a:rPr lang="ru-RU" sz="2000" dirty="0" smtClean="0">
                <a:latin typeface="Times New Roman"/>
                <a:ea typeface="Calibri"/>
              </a:rPr>
              <a:t>конференций</a:t>
            </a:r>
          </a:p>
          <a:p>
            <a:pPr algn="just">
              <a:spcAft>
                <a:spcPts val="800"/>
              </a:spcAft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процессе </a:t>
            </a:r>
            <a:r>
              <a:rPr lang="ru-RU" sz="2000" dirty="0" smtClean="0">
                <a:latin typeface="Times New Roman"/>
                <a:ea typeface="Calibri"/>
              </a:rPr>
              <a:t>разработки -  критерии, инструментарий, механизмы осуществления оценивания качества образования</a:t>
            </a: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1317644"/>
            <a:ext cx="9711861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РЦОКИО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</a:p>
          <a:p>
            <a:pPr algn="just"/>
            <a:endParaRPr lang="ru-RU" sz="2000" dirty="0" smtClean="0">
              <a:latin typeface="Times New Roman"/>
              <a:ea typeface="Calibri"/>
            </a:endParaRPr>
          </a:p>
          <a:p>
            <a:pPr algn="just"/>
            <a:r>
              <a:rPr lang="ru-RU" sz="2000" dirty="0" smtClean="0">
                <a:latin typeface="Times New Roman"/>
                <a:ea typeface="Calibri"/>
              </a:rPr>
              <a:t>Курсы: «ВСОКО </a:t>
            </a:r>
            <a:r>
              <a:rPr lang="ru-RU" sz="2000" dirty="0">
                <a:latin typeface="Times New Roman"/>
                <a:ea typeface="Calibri"/>
              </a:rPr>
              <a:t>ОО, Управление в условиях реализации изменяющегося </a:t>
            </a:r>
            <a:r>
              <a:rPr lang="ru-RU" sz="2000" dirty="0" smtClean="0">
                <a:latin typeface="Times New Roman"/>
                <a:ea typeface="Calibri"/>
              </a:rPr>
              <a:t>законодательства» - слушатели, 2 чел.</a:t>
            </a:r>
          </a:p>
          <a:p>
            <a:pPr algn="just"/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ea typeface="Calibri" panose="020F0502020204030204" pitchFamily="34" charset="0"/>
            </a:endParaRPr>
          </a:p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ea typeface="Calibri" panose="020F0502020204030204" pitchFamily="34" charset="0"/>
              </a:rPr>
              <a:t>Методический семинар для опорных площадок – участники, 2 чел.</a:t>
            </a: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40" y="1064253"/>
            <a:ext cx="878264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 (внутренняя);</a:t>
            </a:r>
          </a:p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ля системы образования Челябинской области (внешняя).</a:t>
            </a:r>
          </a:p>
          <a:p>
            <a:pPr algn="just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Можно предположить, что разработанная ВСОКО окажет влияние на повышение качества дошкольного образования в ДОУ и на региональном уровне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Продолжить сотрудничество по реализации проекта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57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441</Words>
  <Application>Microsoft Office PowerPoint</Application>
  <PresentationFormat>Широкоэкранный</PresentationFormat>
  <Paragraphs>64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78</cp:revision>
  <dcterms:created xsi:type="dcterms:W3CDTF">2017-09-29T08:48:00Z</dcterms:created>
  <dcterms:modified xsi:type="dcterms:W3CDTF">2017-11-22T10:52:23Z</dcterms:modified>
</cp:coreProperties>
</file>