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57" r:id="rId4"/>
    <p:sldId id="265" r:id="rId5"/>
    <p:sldId id="258" r:id="rId6"/>
    <p:sldId id="259" r:id="rId7"/>
    <p:sldId id="260" r:id="rId8"/>
    <p:sldId id="261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16AD1-67BD-43D7-8D38-1CE3FCEA7065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45469-BE13-4DB6-AFFD-DF51D5F56B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2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868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34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877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8F2-8193-4F0E-94E7-30D00988677A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5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0514-8CDB-46FE-93D1-B993F8073214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9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176A-1DD8-4ABA-80BE-E17905633154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9AEC-9C07-43C6-83D8-A16C14AB6995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91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8DFD-8EB5-4DEB-AC4F-4E0B4517D53C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7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D22A-E26A-486E-B099-DF74D20D0E5F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7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9EFE-6E63-46A3-B444-44A7E9463F3B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0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D172-4BE9-4501-BFD3-23F98A0AEE0A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1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30C3-D822-4A4F-BF92-14EFEC0AE16B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41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B1A3-9C2F-4001-9BD4-607B7D2E4D31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0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74B1-8A9B-459A-B202-0B1877B9048A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0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E5B4-C26E-4633-AB7B-8854E2922FD1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2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74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39253" y="1220520"/>
            <a:ext cx="862806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</a:t>
            </a:r>
          </a:p>
          <a:p>
            <a:pPr algn="ctr"/>
            <a:r>
              <a:rPr lang="ru-RU" sz="4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44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84427" y="284372"/>
            <a:ext cx="9907573" cy="10919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ПРОБЛЕМЫ И ПЕРСПЕКТИВЫ РАЗВИТИЯ СИСТЕМ ОЦЕНКИ КАЧЕСТВА ОБРАЗОВАНИЯ.</a:t>
            </a:r>
            <a:b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 ПО СОВЕРШЕНСТВОВАНИЮ МУНИЦИПАЛЬНЫХ СИСТЕМ ОЦЕНКИ КАЧЕСТВА ОБРАЗОВАНИЯ</a:t>
            </a:r>
            <a:endParaRPr lang="ru-RU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28144" y="2626945"/>
            <a:ext cx="9935851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ПРОЕКТ</a:t>
            </a:r>
            <a:r>
              <a:rPr lang="ru-RU" sz="2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«</a:t>
            </a:r>
            <a:r>
              <a:rPr lang="ru-RU" sz="2200" b="1" dirty="0" smtClean="0"/>
              <a:t>Нормативное обеспечение функционирования ВСОКО ДОО, формирование локальной нормативной базы» </a:t>
            </a:r>
            <a:r>
              <a:rPr lang="ru-RU" sz="22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МКДОУ «Д/с № 4» г. Коркино </a:t>
            </a:r>
            <a:r>
              <a:rPr lang="ru-RU" sz="22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-</a:t>
            </a:r>
            <a:r>
              <a:rPr lang="ru-RU" sz="22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опорной </a:t>
            </a:r>
            <a:r>
              <a:rPr lang="ru-RU" sz="22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площадки ГБУ ДПО РЦОКИО,</a:t>
            </a:r>
            <a:r>
              <a:rPr lang="ru-RU" sz="22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 </a:t>
            </a:r>
            <a:r>
              <a:rPr lang="ru-RU" sz="22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отдела обеспечения  оценки качества образовательных программ ГБУ ДПО РЦОКИО -у</a:t>
            </a:r>
            <a:r>
              <a:rPr lang="ru-RU" sz="22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частника </a:t>
            </a:r>
            <a:r>
              <a:rPr lang="ru-RU" sz="22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представляемого </a:t>
            </a:r>
            <a:r>
              <a:rPr lang="ru-RU" sz="22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проекта</a:t>
            </a:r>
            <a:r>
              <a:rPr lang="ru-RU" sz="22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 </a:t>
            </a:r>
            <a:endParaRPr lang="ru-RU" sz="2200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13368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764530"/>
              </p:ext>
            </p:extLst>
          </p:nvPr>
        </p:nvGraphicFramePr>
        <p:xfrm>
          <a:off x="2025748" y="4340857"/>
          <a:ext cx="9988570" cy="30328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94285"/>
                <a:gridCol w="4994285"/>
              </a:tblGrid>
              <a:tr h="214289">
                <a:tc>
                  <a:txBody>
                    <a:bodyPr/>
                    <a:lstStyle/>
                    <a:p>
                      <a:pPr algn="ctr"/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Участники проекта от МКДОУ «Д/с</a:t>
                      </a:r>
                      <a:r>
                        <a:rPr lang="ru-RU" sz="1300" b="1" cap="none" spc="0" baseline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№ 4» г. Коркино</a:t>
                      </a:r>
                      <a:endParaRPr lang="ru-RU" sz="13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Участники проекта от ГБУ ДПО РЦОКИО</a:t>
                      </a:r>
                      <a:endParaRPr lang="ru-RU" sz="13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91434" marR="91434" marT="45726" marB="45726"/>
                </a:tc>
              </a:tr>
              <a:tr h="646965">
                <a:tc>
                  <a:txBody>
                    <a:bodyPr/>
                    <a:lstStyle/>
                    <a:p>
                      <a:r>
                        <a:rPr lang="ru-RU" sz="13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Базарова Татьяна Ивановна, заместитель заведующего по учебно-воспитательной работе</a:t>
                      </a:r>
                    </a:p>
                    <a:p>
                      <a:r>
                        <a:rPr lang="ru-RU" sz="13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Семенова  Юлия  Александровна,  старший  воспитатель</a:t>
                      </a:r>
                    </a:p>
                    <a:p>
                      <a:r>
                        <a:rPr lang="ru-RU" sz="13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Шеина  Галина  Николаевна  ,  учитель-дефектолог</a:t>
                      </a:r>
                    </a:p>
                    <a:p>
                      <a:r>
                        <a:rPr lang="ru-RU" sz="13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Орлова  Вера  Александровна ,  учитель- логопед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Ильина Диана Сергеевна, начальник отдела обеспечения  оценки качества образовательных программ ГБУ ДПО РЦОКИО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 w="0"/>
                          <a:solidFill>
                            <a:prstClr val="black"/>
                          </a:solidFill>
                          <a:effectLst>
                            <a:outerShdw blurRad="38100" dist="1905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Кузнецова Людмила Евгеньевна , начальник лаборатории организационно-методического сопровождения ОООКОП ГБУ ДПО РЦОКИО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 w="0"/>
                          <a:solidFill>
                            <a:prstClr val="black"/>
                          </a:solidFill>
                          <a:effectLst>
                            <a:outerShdw blurRad="38100" dist="1905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Авдашкин Андрей Александрович, методист лаборатории организационно-методического сопровождения ОООКОП ГБУ ДПО РЦОКИО</a:t>
                      </a:r>
                    </a:p>
                    <a:p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91434" marR="91434" marT="45726" marB="45726"/>
                </a:tc>
              </a:tr>
              <a:tr h="214289">
                <a:tc>
                  <a:txBody>
                    <a:bodyPr/>
                    <a:lstStyle/>
                    <a:p>
                      <a:endParaRPr lang="ru-RU" sz="13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91434" marR="91434" marT="45726" marB="45726"/>
                </a:tc>
              </a:tr>
              <a:tr h="214289">
                <a:tc>
                  <a:txBody>
                    <a:bodyPr/>
                    <a:lstStyle/>
                    <a:p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91434" marR="91434" marT="45726" marB="45726"/>
                </a:tc>
              </a:tr>
              <a:tr h="214289">
                <a:tc>
                  <a:txBody>
                    <a:bodyPr/>
                    <a:lstStyle/>
                    <a:p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3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17495" y="1494695"/>
            <a:ext cx="964126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Цель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проекта:</a:t>
            </a: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Задачи: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 </a:t>
            </a:r>
          </a:p>
          <a:p>
            <a:pPr algn="just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Комплексный анализ и отбор содержания системы ВСОКО ДОО. </a:t>
            </a:r>
          </a:p>
          <a:p>
            <a:pPr algn="just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Определение подходов к формированию локальной нормативной базы ВСОКО ДОО.</a:t>
            </a:r>
          </a:p>
          <a:p>
            <a:pPr algn="just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Определение содержания локальной нормативной базы ВСОКО ДОО.</a:t>
            </a:r>
            <a:endParaRPr lang="ru-RU" sz="2400" dirty="0" smtClean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54572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82018" y="1544321"/>
            <a:ext cx="98755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/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Нормативное обеспечение функционирования ВСОКО ДОО, формирование локальной нормативной базы.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7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13206" y="1286462"/>
            <a:ext cx="1004433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Ожидаемый результат:</a:t>
            </a:r>
          </a:p>
          <a:p>
            <a:pPr algn="just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Сформированы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общерегиональные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подходы к нормативному обеспечению функционирования ВСОКО ДОО. Сформирована локальная нормативная база, на основе которой общеобразовательные организации обеспечивают проектирование и функционирование ВСОКО ДОО. Изданы методические рекомендации, обеспечивающие формирование локальной нормативной базы</a:t>
            </a: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Срок реализации проекта:</a:t>
            </a:r>
          </a:p>
          <a:p>
            <a:pPr algn="just"/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 </a:t>
            </a:r>
            <a:r>
              <a:rPr lang="ru-RU" sz="24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</a:rPr>
              <a:t>декабрь 2016 г.- декабрь 2017 г.</a:t>
            </a:r>
            <a:endParaRPr lang="ru-RU" sz="2400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41648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7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83768" y="1097280"/>
            <a:ext cx="9708718" cy="4651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Мероприятия,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организованные и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проведённые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 рамках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проекта на уровне ОО и/или на муниципальном уровне</a:t>
            </a:r>
            <a:r>
              <a:rPr lang="ru-RU" sz="2800" dirty="0" smtClean="0"/>
              <a:t>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/>
              <a:t>Создание творческой группы и организация работы по теме опорной площадки: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/>
              <a:t>-комплексный анализ и отбор содержания системы ВСОКО ДОО, локальной нормативной базы ВСОКО ДОО;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sz="2400" dirty="0" smtClean="0"/>
              <a:t>апробация разработанных материалов;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sz="2400" dirty="0" smtClean="0"/>
              <a:t>подготовка к публикации сборника материалов по результатам реализации проекта</a:t>
            </a:r>
            <a:endParaRPr lang="ru-RU" sz="24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39413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32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96230" y="928468"/>
            <a:ext cx="10003512" cy="6940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Результаты участия в </a:t>
            </a: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совместных мероприятиях</a:t>
            </a:r>
            <a:r>
              <a:rPr lang="ru-RU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, организованных ГБУ ДПО РЦОКИО </a:t>
            </a: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 </a:t>
            </a:r>
            <a:endParaRPr lang="ru-RU" sz="20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r>
              <a:rPr lang="ru-RU" sz="1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1.Научно-практическая конференция ГБОУ РЦОКИО «Проблемы и перспективы развития системы оценки качества образования», 01.12.2016 г., 3 слушателя</a:t>
            </a:r>
          </a:p>
          <a:p>
            <a:pPr algn="just"/>
            <a:r>
              <a:rPr lang="ru-RU" sz="1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2. Семинар для участников опорных площадок,  09.02.2017 г., 1 участник.</a:t>
            </a:r>
          </a:p>
          <a:p>
            <a:pPr algn="just"/>
            <a:r>
              <a:rPr lang="ru-RU" sz="1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3.Областной семинар «Образовательная агломерация как механизм совершенствования МСОКО на основе региональной системы оценки качества образования», 14.03.2017 г., 2  слушателя.</a:t>
            </a:r>
          </a:p>
          <a:p>
            <a:pPr algn="just"/>
            <a:r>
              <a:rPr lang="ru-RU" sz="1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4.Областной семинар «Использование программно-технического комплекса обеспечения процедуры аттестации педагогических работников как эффективный механизм управления профессиональным ростом кадров», 18.04.2017г., 1 слушателя.</a:t>
            </a:r>
          </a:p>
          <a:p>
            <a:pPr algn="just"/>
            <a:r>
              <a:rPr lang="ru-RU" sz="1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5. Сессия образовательных агломераций по совершенствованию МСОКО, 23.05.2017г., 2 участника.</a:t>
            </a:r>
          </a:p>
          <a:p>
            <a:pPr algn="just"/>
            <a:r>
              <a:rPr lang="ru-RU" sz="1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6. Форум участников образовательной агломерации «Ресурсы межмуниципального взаимодействия в  решении задач эффективного управления качеством образования на основе результатов региональной системы оценки качества образования», 22.08.2017г., 1 слушатель.</a:t>
            </a:r>
          </a:p>
          <a:p>
            <a:pPr algn="just"/>
            <a:r>
              <a:rPr lang="ru-RU" sz="1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7. Семинар «Моделирование внутренней системы оценки качества образования на основе Региональной модели качества образования», 31.08.2017г., 1 слушатель.</a:t>
            </a:r>
          </a:p>
          <a:p>
            <a:pPr algn="just"/>
            <a:r>
              <a:rPr lang="ru-RU" sz="1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8. КПК на базе </a:t>
            </a:r>
            <a:r>
              <a:rPr lang="ru-RU" sz="1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ГБОУ РЦОКИО: </a:t>
            </a:r>
            <a:r>
              <a:rPr lang="ru-RU" sz="15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«</a:t>
            </a:r>
            <a:r>
              <a:rPr lang="ru-RU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Внутренняя система оценки качества образовательной организации. Управление в условиях изменяющегося законодательства»(3слушателя);«Информационные системы в управлении образовательной организацией. Информационная система «Е-услуги»(2 слушателя); Обеспечение безопасности информации в образовательной организации (1 слушатель); «Информационная компетентность педагога в условиях реализации ФГОС общего образования и профессиональных стандартов» (3 слушателя); Психолого-педагогическое сопровождение процедур оценивания результатов индивидуальных достижений воспитанников дошкольной образовательной организации»  (1 слушатель)</a:t>
            </a:r>
          </a:p>
          <a:p>
            <a:pPr algn="just"/>
            <a:endParaRPr lang="ru-RU" sz="1600" dirty="0" smtClean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endParaRPr lang="ru-RU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 algn="just"/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358597"/>
            <a:ext cx="5001706" cy="49940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6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8440" y="1064253"/>
            <a:ext cx="96828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Результативность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представленного проекта:</a:t>
            </a:r>
          </a:p>
          <a:p>
            <a:pPr algn="just"/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значимость для образовательной организации – опорной площадки ГБУ ДПО РЦОКИО (внутренняя)</a:t>
            </a:r>
            <a:r>
              <a:rPr lang="ru-RU" sz="2800" b="1" dirty="0" smtClean="0"/>
              <a:t> </a:t>
            </a:r>
          </a:p>
          <a:p>
            <a:pPr algn="just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Сформирована локальная нормативная база для обеспечение функционирования ВСОКО ДОО</a:t>
            </a:r>
            <a:r>
              <a:rPr lang="ru-RU" sz="2400" dirty="0" smtClean="0">
                <a:ln w="0"/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.</a:t>
            </a:r>
            <a:endParaRPr lang="ru-RU" sz="2400" dirty="0" smtClean="0">
              <a:ln w="0"/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>
                <a:ln w="0"/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2800" b="1" dirty="0" smtClean="0">
                <a:ln w="0"/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ля системы образования Челябинской области (внешняя)</a:t>
            </a:r>
          </a:p>
          <a:p>
            <a:pPr algn="just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Участие в создании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общерегиональной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модели ВСОКО ОО с учетом подходов и требований к ОКО федерального и регионального уровней, что является частью системы обеспечения образовательной политики Министерства образования и науки Челябинской области в вопросах контроля и управления качеством образования в образовательных организациях. </a:t>
            </a:r>
          </a:p>
          <a:p>
            <a:pPr algn="just"/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24677" y="6214947"/>
            <a:ext cx="492629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8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05610" y="1446572"/>
            <a:ext cx="979565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Перспективы </a:t>
            </a:r>
            <a:r>
              <a:rPr lang="ru-RU" sz="2800" b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реализации </a:t>
            </a:r>
            <a:r>
              <a:rPr lang="ru-RU" sz="2800" b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совместно с ГБУ ДПО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на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2018 год</a:t>
            </a:r>
          </a:p>
          <a:p>
            <a:pPr algn="just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Издание методических материалов для реализации ППК «Внутренняя система оценки качества образования общеобразовательной организации. Управление в условиях изменяющегося законодательства»</a:t>
            </a:r>
          </a:p>
          <a:p>
            <a:pPr algn="just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Привлечение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тьютора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 реализации ППК «Внутренняя система оценки качества образования общеобразовательной организации. Управление в условиях изменяющегося законодательства»</a:t>
            </a:r>
            <a:endParaRPr lang="ru-RU" sz="2400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7342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5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212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757</Words>
  <Application>Microsoft Office PowerPoint</Application>
  <PresentationFormat>Широкоэкранный</PresentationFormat>
  <Paragraphs>77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Times New Roman</vt:lpstr>
      <vt:lpstr>Тема Office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</vt:vector>
  </TitlesOfParts>
  <Company>RCOKIO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Наталья Алексеевна</dc:creator>
  <cp:lastModifiedBy>Дмитриева Людмила Анатольевна</cp:lastModifiedBy>
  <cp:revision>121</cp:revision>
  <dcterms:created xsi:type="dcterms:W3CDTF">2017-09-29T08:48:00Z</dcterms:created>
  <dcterms:modified xsi:type="dcterms:W3CDTF">2017-11-22T10:53:07Z</dcterms:modified>
</cp:coreProperties>
</file>