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57" r:id="rId4"/>
    <p:sldId id="265" r:id="rId5"/>
    <p:sldId id="258" r:id="rId6"/>
    <p:sldId id="259" r:id="rId7"/>
    <p:sldId id="260" r:id="rId8"/>
    <p:sldId id="261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t>24.11.2017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t>24.11.2017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t>24.11.2017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II </a:t>
            </a:r>
            <a:r>
              <a:rPr lang="ru-RU" sz="18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1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1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8260" y="1847850"/>
            <a:ext cx="9697871" cy="156986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Проект </a:t>
            </a:r>
            <a:r>
              <a:rPr lang="ru-RU" sz="22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«</a:t>
            </a: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Моделирование ВСОКО дошкольного </a:t>
            </a:r>
            <a:r>
              <a:rPr lang="ru-RU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образования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a typeface="Calibri" panose="020F0502020204030204" pitchFamily="34" charset="0"/>
              </a:rPr>
              <a:t>на </a:t>
            </a:r>
            <a:r>
              <a:rPr lang="ru-RU" sz="2400" b="1" dirty="0">
                <a:ea typeface="Calibri" panose="020F0502020204030204" pitchFamily="34" charset="0"/>
              </a:rPr>
              <a:t>основе МСОКО</a:t>
            </a:r>
            <a:r>
              <a:rPr lang="ru-RU" sz="22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» </a:t>
            </a: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МКДОУ «Детский сад № 5» п. Первомайский </a:t>
            </a: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- </a:t>
            </a: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опорной площадки ГБУ ДПО РЦОКИО, </a:t>
            </a: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отдела обеспечения  </a:t>
            </a: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оценки качества образовательных программ ГБУ ДПО РЦОКИО - у</a:t>
            </a: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частника представляемого проекта</a:t>
            </a: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2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96685" y="3574872"/>
            <a:ext cx="4395184" cy="24622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Участники проекта </a:t>
            </a:r>
            <a:r>
              <a:rPr lang="ru-RU" sz="14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от МКДОУ «Д/с № 5»</a:t>
            </a:r>
          </a:p>
          <a:p>
            <a:pPr algn="ctr"/>
            <a:endParaRPr lang="ru-RU" sz="1400" b="1" cap="none" spc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ru-RU" sz="1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Бузмакова-Шангина</a:t>
            </a:r>
            <a:r>
              <a:rPr lang="ru-RU" sz="1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Татьяна Анатольевна, заведующий МКДОУ «Д/с № 5»</a:t>
            </a:r>
          </a:p>
          <a:p>
            <a:endParaRPr lang="ru-RU" sz="1400" cap="none" spc="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ru-RU" sz="1400" cap="none" spc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Гребенщикова Альбина </a:t>
            </a:r>
            <a:r>
              <a:rPr lang="ru-RU" sz="1400" cap="none" spc="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Сайфулловна</a:t>
            </a:r>
            <a:r>
              <a:rPr lang="ru-RU" sz="1400" cap="none" spc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,  старший воспитатель</a:t>
            </a:r>
          </a:p>
          <a:p>
            <a:endParaRPr lang="ru-RU" sz="1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ru-RU" sz="1400" cap="none" spc="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Цыбина</a:t>
            </a:r>
            <a:r>
              <a:rPr lang="ru-RU" sz="1400" cap="none" spc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Надежда Анатольевна, учитель-логопед</a:t>
            </a:r>
          </a:p>
          <a:p>
            <a:endParaRPr lang="ru-RU" sz="1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ru-RU" sz="1400" cap="none" spc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Копытова Ирина Владимировна, воспитатель</a:t>
            </a:r>
            <a:endParaRPr lang="ru-RU" sz="1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65075" y="3574872"/>
            <a:ext cx="4531056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14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Участники проекта от ГБУ ДПО </a:t>
            </a:r>
            <a:r>
              <a:rPr lang="ru-RU" sz="14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РЦОКИО</a:t>
            </a:r>
          </a:p>
          <a:p>
            <a:pPr lvl="0" algn="ctr"/>
            <a:endParaRPr lang="ru-RU" sz="14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/>
            <a:r>
              <a:rPr lang="ru-RU" sz="1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Кузнецова Людмила Евгеньевна, </a:t>
            </a:r>
            <a:r>
              <a:rPr lang="ru-RU" sz="1400" dirty="0">
                <a:ea typeface="Calibri" panose="020F0502020204030204" pitchFamily="34" charset="0"/>
              </a:rPr>
              <a:t>начальник лаборатории организационно-методического сопровождения отдела оценки качества образовательных </a:t>
            </a:r>
            <a:r>
              <a:rPr lang="ru-RU" sz="1400" dirty="0" smtClean="0">
                <a:ea typeface="Calibri" panose="020F0502020204030204" pitchFamily="34" charset="0"/>
              </a:rPr>
              <a:t>программ</a:t>
            </a:r>
          </a:p>
          <a:p>
            <a:pPr lvl="0"/>
            <a:endParaRPr lang="ru-RU" sz="14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/>
            <a:r>
              <a:rPr lang="ru-RU" sz="1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Авдашкин</a:t>
            </a:r>
            <a:r>
              <a:rPr lang="ru-RU" sz="1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Андрей Александрович, </a:t>
            </a:r>
            <a:r>
              <a:rPr lang="ru-RU" sz="1400" dirty="0">
                <a:solidFill>
                  <a:srgbClr val="000000"/>
                </a:solidFill>
              </a:rPr>
              <a:t>методист лаборатории организационно-методического сопровождения</a:t>
            </a:r>
            <a:endParaRPr lang="ru-RU" sz="1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372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951968"/>
            <a:ext cx="976253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  <a:r>
              <a:rPr lang="ru-RU" sz="2800" dirty="0"/>
              <a:t>Формирование подходов к моделированию внутренней системы оценки качества образования дошкольной образовательной организации на основе муниципальной системы оценки качества </a:t>
            </a:r>
            <a:r>
              <a:rPr lang="ru-RU" sz="2800" dirty="0" smtClean="0"/>
              <a:t>образования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 </a:t>
            </a:r>
          </a:p>
          <a:p>
            <a:pPr algn="just"/>
            <a:r>
              <a:rPr lang="ru-RU" sz="2800" dirty="0" smtClean="0"/>
              <a:t>1</a:t>
            </a:r>
            <a:r>
              <a:rPr lang="ru-RU" sz="2800" dirty="0"/>
              <a:t>. Комплексный анализ и отбор содержания системы ВСОКО ДОО </a:t>
            </a:r>
          </a:p>
          <a:p>
            <a:pPr algn="just"/>
            <a:r>
              <a:rPr lang="ru-RU" sz="2800" dirty="0"/>
              <a:t>2. Определение общих принципов и подходов к формированию ВСОКО ДОО на основе МСОКО с учетом особенностей территории</a:t>
            </a:r>
          </a:p>
          <a:p>
            <a:pPr algn="just"/>
            <a:r>
              <a:rPr lang="ru-RU" sz="2800" dirty="0"/>
              <a:t>3. Определение содержания  ВСОКО ДОО с учетом особенностей территории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286462"/>
            <a:ext cx="964126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000" dirty="0" smtClean="0"/>
              <a:t>Подготовительный </a:t>
            </a:r>
            <a:r>
              <a:rPr lang="ru-RU" sz="2000" dirty="0"/>
              <a:t>этап – будут оформлены заявительные документы на открытие совместного проекта, сформирован календарный план реализации проекта, проведен обучающий семинар с участниками проекта, организована работа творческих групп.</a:t>
            </a:r>
          </a:p>
          <a:p>
            <a:r>
              <a:rPr lang="ru-RU" sz="2000" dirty="0"/>
              <a:t>Организационно-</a:t>
            </a:r>
            <a:r>
              <a:rPr lang="ru-RU" sz="2000" dirty="0" err="1"/>
              <a:t>деятельностный</a:t>
            </a:r>
            <a:r>
              <a:rPr lang="ru-RU" sz="2000" dirty="0"/>
              <a:t> этап – будут разработаны дополнительные критерии оценки качества реализации </a:t>
            </a:r>
            <a:r>
              <a:rPr lang="ru-RU" sz="2000" dirty="0" smtClean="0"/>
              <a:t>проекта. </a:t>
            </a:r>
          </a:p>
          <a:p>
            <a:r>
              <a:rPr lang="ru-RU" sz="2000" dirty="0" smtClean="0"/>
              <a:t>Продуктивный </a:t>
            </a:r>
            <a:r>
              <a:rPr lang="ru-RU" sz="2000" dirty="0"/>
              <a:t>этап – будет подготовлен сборник методических материалов по проблеме, публикации в сборниках </a:t>
            </a:r>
            <a:r>
              <a:rPr lang="ru-RU" sz="2000" dirty="0" smtClean="0"/>
              <a:t>конференций.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2016-2017 год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7" y="1378960"/>
            <a:ext cx="9796257" cy="4431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на уровне ОО и/или на муниципальном уровне</a:t>
            </a:r>
          </a:p>
          <a:p>
            <a:pPr lvl="0"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ru-RU" sz="2400" dirty="0">
                <a:solidFill>
                  <a:prstClr val="black"/>
                </a:solidFill>
              </a:rPr>
              <a:t>о</a:t>
            </a:r>
            <a:r>
              <a:rPr lang="ru-RU" sz="2400" dirty="0" smtClean="0">
                <a:solidFill>
                  <a:prstClr val="black"/>
                </a:solidFill>
              </a:rPr>
              <a:t>формлены </a:t>
            </a:r>
            <a:r>
              <a:rPr lang="ru-RU" sz="2400" dirty="0">
                <a:solidFill>
                  <a:prstClr val="black"/>
                </a:solidFill>
              </a:rPr>
              <a:t>заявительные документы на открытие совместного </a:t>
            </a:r>
            <a:r>
              <a:rPr lang="ru-RU" sz="2400" dirty="0" smtClean="0">
                <a:solidFill>
                  <a:prstClr val="black"/>
                </a:solidFill>
              </a:rPr>
              <a:t>проекта </a:t>
            </a:r>
          </a:p>
          <a:p>
            <a:pPr marL="342900" lvl="0" indent="-342900" algn="just">
              <a:buFontTx/>
              <a:buChar char="-"/>
            </a:pPr>
            <a:r>
              <a:rPr lang="ru-RU" sz="2400" dirty="0" smtClean="0">
                <a:solidFill>
                  <a:prstClr val="black"/>
                </a:solidFill>
              </a:rPr>
              <a:t>сформирован </a:t>
            </a:r>
            <a:r>
              <a:rPr lang="ru-RU" sz="2400" dirty="0">
                <a:solidFill>
                  <a:prstClr val="black"/>
                </a:solidFill>
              </a:rPr>
              <a:t>календарный план реализации </a:t>
            </a:r>
            <a:r>
              <a:rPr lang="ru-RU" sz="2400" dirty="0" smtClean="0">
                <a:solidFill>
                  <a:prstClr val="black"/>
                </a:solidFill>
              </a:rPr>
              <a:t>проекта</a:t>
            </a:r>
          </a:p>
          <a:p>
            <a:pPr marL="342900" lvl="0" indent="-342900" algn="just">
              <a:buFontTx/>
              <a:buChar char="-"/>
            </a:pPr>
            <a:r>
              <a:rPr lang="ru-RU" sz="2400" dirty="0" smtClean="0">
                <a:solidFill>
                  <a:prstClr val="black"/>
                </a:solidFill>
              </a:rPr>
              <a:t>проведен </a:t>
            </a:r>
            <a:r>
              <a:rPr lang="ru-RU" sz="2400" dirty="0">
                <a:solidFill>
                  <a:prstClr val="black"/>
                </a:solidFill>
              </a:rPr>
              <a:t>обучающий семинар с участниками </a:t>
            </a:r>
            <a:r>
              <a:rPr lang="ru-RU" sz="2400" dirty="0" smtClean="0">
                <a:solidFill>
                  <a:prstClr val="black"/>
                </a:solidFill>
              </a:rPr>
              <a:t>проекта</a:t>
            </a:r>
          </a:p>
          <a:p>
            <a:pPr marL="342900" lvl="0" indent="-342900" algn="just">
              <a:buFontTx/>
              <a:buChar char="-"/>
            </a:pPr>
            <a:r>
              <a:rPr lang="ru-RU" sz="2400" dirty="0" smtClean="0">
                <a:solidFill>
                  <a:prstClr val="black"/>
                </a:solidFill>
              </a:rPr>
              <a:t>организована </a:t>
            </a:r>
            <a:r>
              <a:rPr lang="ru-RU" sz="2400" dirty="0">
                <a:solidFill>
                  <a:prstClr val="black"/>
                </a:solidFill>
              </a:rPr>
              <a:t>работа творческих </a:t>
            </a:r>
            <a:r>
              <a:rPr lang="ru-RU" sz="2400" dirty="0" smtClean="0">
                <a:solidFill>
                  <a:prstClr val="black"/>
                </a:solidFill>
              </a:rPr>
              <a:t>групп</a:t>
            </a:r>
          </a:p>
          <a:p>
            <a:pPr marL="342900" lvl="0" indent="-342900" algn="just">
              <a:buFontTx/>
              <a:buChar char="-"/>
            </a:pPr>
            <a:r>
              <a:rPr lang="ru-RU" sz="2400" dirty="0" smtClean="0">
                <a:solidFill>
                  <a:prstClr val="black"/>
                </a:solidFill>
              </a:rPr>
              <a:t>Разработана модель ВСОКО на основе МСОКО</a:t>
            </a:r>
          </a:p>
          <a:p>
            <a:pPr marL="342900" lvl="0" indent="-342900" algn="just">
              <a:buFontTx/>
              <a:buChar char="-"/>
            </a:pPr>
            <a:r>
              <a:rPr lang="ru-RU" sz="2400" dirty="0" smtClean="0">
                <a:solidFill>
                  <a:prstClr val="black"/>
                </a:solidFill>
              </a:rPr>
              <a:t>подготовлен методический </a:t>
            </a:r>
            <a:r>
              <a:rPr lang="ru-RU" sz="2400" dirty="0">
                <a:solidFill>
                  <a:prstClr val="black"/>
                </a:solidFill>
              </a:rPr>
              <a:t>материал </a:t>
            </a:r>
            <a:r>
              <a:rPr lang="ru-RU" sz="2400" dirty="0" smtClean="0">
                <a:solidFill>
                  <a:prstClr val="black"/>
                </a:solidFill>
              </a:rPr>
              <a:t>в сборник по проблеме</a:t>
            </a:r>
            <a:r>
              <a:rPr lang="ru-RU" sz="2400" dirty="0">
                <a:solidFill>
                  <a:prstClr val="black"/>
                </a:solidFill>
              </a:rPr>
              <a:t>.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203358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1317644"/>
            <a:ext cx="971186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РЦОКИО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После посещения курсов повышения квалификации на базе ГБУ ДПО РЦОКИО по темам: «Внутренняя система оценки качества», «Процессуальный компонент модели ВСОКО», «Алгоритм управленческой деятельности по разработке модели», «Теоретические подходы к управлению ВСОКО» и т.д. </a:t>
            </a:r>
          </a:p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Появилось представление о РСОКО, ВСОКО, а также возможность использования данных материалов в рамках своих полномочий при формировании внутренней системы оценки качества в нашем ДОУ.</a:t>
            </a:r>
          </a:p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Совместно с руководителями проекта опорной площадки со стороны ГБУ ДПО РЦОКИО Кузнецовой Л.Е. и </a:t>
            </a:r>
            <a:r>
              <a:rPr lang="ru-RU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Авдашкиным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А.А. написаны методические рекомендации о создании модели ВСОКО на основе МСОКО.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40" y="1064253"/>
            <a:ext cx="8782640" cy="4985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ГБУ ДПО РЦОКИО (внутренняя);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ля системы образования Челябинской области (внешняя).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Сформированы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подходы к моделированию ВСОКО ДОО на основе общих требований и подходов к формированию структуры и содержания МСОКО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Сформирована базовая модель ВСОКО ДОО, </a:t>
            </a:r>
            <a:endParaRPr lang="ru-RU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ea typeface="Calibri" panose="020F0502020204030204" pitchFamily="34" charset="0"/>
              </a:rPr>
              <a:t>Подготовлены </a:t>
            </a:r>
            <a:r>
              <a:rPr lang="ru-RU" sz="2400" dirty="0">
                <a:ea typeface="Calibri" panose="020F0502020204030204" pitchFamily="34" charset="0"/>
              </a:rPr>
              <a:t>методические рекомендации, обеспечивающие формирование содержания ВСОКО ДОО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</a:p>
          <a:p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Будет издан сборник методических рекомендаций на тему «</a:t>
            </a:r>
            <a:r>
              <a:rPr lang="ru-RU" sz="2400" b="1" dirty="0" smtClean="0"/>
              <a:t>Моделирование </a:t>
            </a:r>
            <a:r>
              <a:rPr lang="ru-RU" sz="2400" b="1" dirty="0"/>
              <a:t>ВСОКО дошкольного </a:t>
            </a:r>
            <a:r>
              <a:rPr lang="ru-RU" sz="2400" b="1" dirty="0" smtClean="0"/>
              <a:t>образования</a:t>
            </a:r>
            <a:r>
              <a:rPr lang="ru-RU" sz="2400" dirty="0"/>
              <a:t> </a:t>
            </a:r>
            <a:r>
              <a:rPr lang="ru-RU" sz="2400" b="1" dirty="0" smtClean="0"/>
              <a:t>на </a:t>
            </a:r>
            <a:r>
              <a:rPr lang="ru-RU" sz="2400" b="1" dirty="0"/>
              <a:t>основе </a:t>
            </a:r>
            <a:r>
              <a:rPr lang="ru-RU" sz="2400" b="1" dirty="0" smtClean="0"/>
              <a:t>МСОКО»</a:t>
            </a:r>
            <a:endParaRPr lang="ru-RU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577</Words>
  <Application>Microsoft Office PowerPoint</Application>
  <PresentationFormat>Широкоэкранный</PresentationFormat>
  <Paragraphs>73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II МЕЖРЕГИОНАЛЬНАЯ НАУЧНО-ПРАКТИЧЕСКАЯ КОНФЕРЕНЦИЯ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Першукова Вероника Анатольевна</cp:lastModifiedBy>
  <cp:revision>80</cp:revision>
  <dcterms:created xsi:type="dcterms:W3CDTF">2017-09-29T08:48:00Z</dcterms:created>
  <dcterms:modified xsi:type="dcterms:W3CDTF">2017-11-24T09:09:58Z</dcterms:modified>
</cp:coreProperties>
</file>