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Автоматизация проведения оценочных мероприятий как средство принятия эффективных управленческих решений по результатам внутренней оценки качества образования в общеобразовательной организации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МКОУ «ООШ № 26» г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. Коркино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обеспечения оценки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качества образовательных программ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56689"/>
              </p:ext>
            </p:extLst>
          </p:nvPr>
        </p:nvGraphicFramePr>
        <p:xfrm>
          <a:off x="1989055" y="4242383"/>
          <a:ext cx="9997128" cy="317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МКОУ «ООШ № 26» г. Коркино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588697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Наумова Татьяна Александровна, директор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Крылова Ольга Вадимовна, заместитель директора по УВР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Ильина Диана Сергеевна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начальник отдела ООКОП ГБУ ДПО РЦОКИО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708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Кузнецова Ирина Леонидовна, руководитель ШМО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Курманкаева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Наиля </a:t>
                      </a: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Галаутдиновна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</a:t>
                      </a: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руководительШМО</a:t>
                      </a:r>
                      <a:endParaRPr lang="ru-RU" sz="1300" cap="none" spc="0" dirty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Черникова Светлана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Нколаевна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руководитель ШМО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Павлова Елена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Анурбековна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руководитель ШМО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Петрунина Наталья Валерьевна, преподаватель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Кузнецова </a:t>
                      </a:r>
                      <a:r>
                        <a:rPr kumimoji="0" lang="ru-RU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Людмила Евгеньевна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начальник лаборатории организационно-методического сопровождения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ООКОП  РЦОКИО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Авдашкин</a:t>
                      </a:r>
                      <a:r>
                        <a:rPr lang="ru-RU" sz="1300" baseline="0" dirty="0" smtClean="0"/>
                        <a:t> Андрей Александрович, методист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лаборатории организационно-методического сопровождения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ООКОП  РЦОКИО</a:t>
                      </a:r>
                    </a:p>
                    <a:p>
                      <a:endParaRPr lang="ru-RU" sz="1300" dirty="0"/>
                    </a:p>
                  </a:txBody>
                  <a:tcPr horzOverflow="overflow"/>
                </a:tc>
              </a:tr>
              <a:tr h="428180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 </a:t>
            </a:r>
            <a:r>
              <a:rPr lang="ru-RU" sz="2000" dirty="0">
                <a:ln w="0"/>
                <a:latin typeface="+mj-lt"/>
                <a:ea typeface="Calibri" panose="020F0502020204030204" pitchFamily="34" charset="0"/>
              </a:rPr>
              <a:t>Формирование подходов к использованию ресурса автоматизированной системы «Образование. Челябинская область» для проведения оценочных мероприятий как средства принятия эффективных управленческих решений по результатам внутренней оценки качества образования в общеобразовательной организации </a:t>
            </a:r>
            <a:endParaRPr lang="ru-RU" sz="2000" dirty="0" smtClean="0">
              <a:ln w="0"/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  <a:endParaRPr lang="ru-RU" sz="2000" dirty="0" smtClean="0"/>
          </a:p>
          <a:p>
            <a:pPr algn="just"/>
            <a:r>
              <a:rPr lang="ru-RU" sz="2000" dirty="0" smtClean="0"/>
              <a:t>1. </a:t>
            </a:r>
            <a:r>
              <a:rPr lang="ru-RU" sz="2000" dirty="0"/>
              <a:t>Комплексный анализ возможностей МСОКО АИС «Образование Челябинской области» в системе ВСОКО ОО </a:t>
            </a:r>
            <a:endParaRPr lang="ru-RU" sz="2000" dirty="0" smtClean="0"/>
          </a:p>
          <a:p>
            <a:pPr algn="just"/>
            <a:r>
              <a:rPr lang="ru-RU" sz="2000" dirty="0" smtClean="0"/>
              <a:t>2</a:t>
            </a:r>
            <a:r>
              <a:rPr lang="ru-RU" sz="2000" dirty="0"/>
              <a:t>. Определение подходов к использованию ресурса МСОКО АИС «Образование Челябинской области» </a:t>
            </a:r>
            <a:endParaRPr lang="ru-RU" sz="2000" dirty="0" smtClean="0"/>
          </a:p>
          <a:p>
            <a:pPr algn="just"/>
            <a:r>
              <a:rPr lang="ru-RU" sz="2000" dirty="0" smtClean="0"/>
              <a:t>3</a:t>
            </a:r>
            <a:r>
              <a:rPr lang="ru-RU" sz="2000" dirty="0"/>
              <a:t>. Формирование содержания деятельности </a:t>
            </a:r>
            <a:r>
              <a:rPr lang="ru-RU" sz="2000" dirty="0" err="1"/>
              <a:t>стажировочной</a:t>
            </a:r>
            <a:r>
              <a:rPr lang="ru-RU" sz="2000" dirty="0"/>
              <a:t> площадки по использованию МСОКО АИС «Образование Челябинской области» как средства автоматизации проведения оценочных мероприятий для принятия эффективных управленческих решений по результатам внутренней оценки качества образования в общеобразовательной организации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000" dirty="0"/>
              <a:t>Подготовительный этап – будут оформлены заявительные документы на открытие совместного проекта, сформирован календарный план реализации проекта, проведен обучающий семинар с участниками проекта, организована работа творческих групп. </a:t>
            </a:r>
            <a:endParaRPr lang="ru-RU" sz="2000" dirty="0" smtClean="0"/>
          </a:p>
          <a:p>
            <a:pPr algn="just"/>
            <a:r>
              <a:rPr lang="ru-RU" sz="2000" dirty="0" smtClean="0"/>
              <a:t>Организационно-</a:t>
            </a:r>
            <a:r>
              <a:rPr lang="ru-RU" sz="2000" dirty="0" err="1" smtClean="0"/>
              <a:t>деятельностный</a:t>
            </a:r>
            <a:r>
              <a:rPr lang="ru-RU" sz="2000" dirty="0" smtClean="0"/>
              <a:t> </a:t>
            </a:r>
            <a:r>
              <a:rPr lang="ru-RU" sz="2000" dirty="0"/>
              <a:t>этап – будут разработаны дополнительные критерии оценки качества реализации проекта </a:t>
            </a:r>
            <a:endParaRPr lang="ru-RU" sz="2000" dirty="0" smtClean="0"/>
          </a:p>
          <a:p>
            <a:pPr algn="just"/>
            <a:r>
              <a:rPr lang="ru-RU" sz="2000" dirty="0" smtClean="0"/>
              <a:t>Продуктивный </a:t>
            </a:r>
            <a:r>
              <a:rPr lang="ru-RU" sz="2000" dirty="0"/>
              <a:t>этап – будет подготовлен сборник методических материалов по проблеме, публикации в сборниках конференций и/или научных журналах. </a:t>
            </a:r>
          </a:p>
          <a:p>
            <a:pPr algn="just"/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2016-2017 гг.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29428"/>
            <a:ext cx="9708718" cy="51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2919"/>
              </p:ext>
            </p:extLst>
          </p:nvPr>
        </p:nvGraphicFramePr>
        <p:xfrm>
          <a:off x="2171307" y="1449186"/>
          <a:ext cx="9070535" cy="485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197"/>
                <a:gridCol w="1324682"/>
                <a:gridCol w="2224656"/>
              </a:tblGrid>
              <a:tr h="33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работ по Договору и основных этапов его выполнения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Срок выполне-ния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Научный продукт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4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chemeClr val="tx1"/>
                          </a:solidFill>
                          <a:effectLst/>
                        </a:rPr>
                        <a:t>1 этап – подготовительный (2016 г.)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Оформление заявительных документов, согласование плана работы, состава творческих групп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09.12.2016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Заявительные документы, протоколы заседаний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работы проектной группы по теме опорной площадки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Декабрь 2016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Календарный план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200" b="0" spc="-25" dirty="0" smtClean="0">
                          <a:solidFill>
                            <a:schemeClr val="tx1"/>
                          </a:solidFill>
                          <a:effectLst/>
                        </a:rPr>
                        <a:t>обучающих семинаров </a:t>
                      </a: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по теме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опорной площадки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Февраль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о проведении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семинара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Сопровождение работы творческих групп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Декабрь 2016 – ноябрь 2017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График работы творческих групп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chemeClr val="tx1"/>
                          </a:solidFill>
                          <a:effectLst/>
                        </a:rPr>
                        <a:t>2 этап – организационно-деятельностный этап(январь-май 2017 г.)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8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Апробация, разработанных творческими группами материалов: дополнительных критериев качества образовательной деятельности организаций, инструментария независимой оценки, механизмов осуществления независимой оценки на муниципальном уровне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Август – сентябрь 2017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материалов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Разработка материалов по теме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опорной площадки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Январь – май 2017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4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этап – продуктивный(июль-декабрь 2017 г.)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семинара в режиме агломерации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Октябрь 2017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Сборник материалов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Участие в конференции 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2016, ноябрь 2017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Публикации,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отчетная презентация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25" dirty="0">
                          <a:solidFill>
                            <a:schemeClr val="tx1"/>
                          </a:solidFill>
                          <a:effectLst/>
                        </a:rPr>
                        <a:t>Подготовка отчета по реализации проекта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Ноябрь 2017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Отчет о результатах реализации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48" marR="389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39352"/>
            <a:ext cx="9711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09154"/>
              </p:ext>
            </p:extLst>
          </p:nvPr>
        </p:nvGraphicFramePr>
        <p:xfrm>
          <a:off x="2073750" y="1870349"/>
          <a:ext cx="9728754" cy="503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8260"/>
                <a:gridCol w="1603513"/>
                <a:gridCol w="946981"/>
              </a:tblGrid>
              <a:tr h="3692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Название мероприятия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Статус участников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Кол-во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уч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9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Курсы повышения квалификации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«Внутренняя система оценки качества образования образовательной организации. Управление в условиях реализации изменяющегося законодательства»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слушатели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96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Курсы повышения квалификации «Оценочная деятельность педагога в условиях реализации ФГОС и профессиональных стандартов»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слушатели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9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Курсы повышения квалификации «Аналитическая деятельность педагога в условиях введения профессионального стандарта (на основе использования результатов итоговой аттестации учащихся)»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слушатели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6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 занятия на тему: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«ВСОКО общеобразовательной организации. Управление в условиях изменяющегося законодательства»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участники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9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региональная научно-практическая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конференция «Проблемы и перспективы развития систем оценки качества образования»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участники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9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Курсы повышения квалификации «Управление качеством образования в образовательной организации на основе реализации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региональной модели качества образования»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слушатель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800" dirty="0" smtClean="0"/>
              <a:t>Проведен </a:t>
            </a:r>
            <a:r>
              <a:rPr lang="ru-RU" sz="2800" dirty="0"/>
              <a:t>комплексный анализ возможностей МСОКО АИС «Образование Челябинской области» в системе ВСОКО </a:t>
            </a:r>
            <a:r>
              <a:rPr lang="ru-RU" sz="2800" dirty="0" smtClean="0"/>
              <a:t>ОО</a:t>
            </a:r>
            <a:endParaRPr lang="ru-RU" sz="2800" dirty="0"/>
          </a:p>
          <a:p>
            <a:pPr marL="457200" indent="-457200" algn="just">
              <a:buAutoNum type="arabicPeriod"/>
            </a:pPr>
            <a:r>
              <a:rPr lang="ru-RU" sz="2800" dirty="0" smtClean="0"/>
              <a:t>Определены </a:t>
            </a:r>
            <a:r>
              <a:rPr lang="ru-RU" sz="2800" dirty="0"/>
              <a:t>подходы к использованию ресурса МСОКО АИС «Образование Челябинской области» </a:t>
            </a:r>
            <a:endParaRPr lang="ru-RU" sz="2800" dirty="0" smtClean="0"/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/>
              <a:t>Формирование содержания </a:t>
            </a:r>
            <a:r>
              <a:rPr lang="ru-RU" sz="2800" dirty="0"/>
              <a:t>деятельности по использованию МСОКО АИС «Образование Челябинской области» как средства автоматизации проведения оценочных мероприятий для принятия эффективных управленческих решений по результатам внутренней оценки качества образования в общеобразовательной организации 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772</Words>
  <Application>Microsoft Office PowerPoint</Application>
  <PresentationFormat>Широкоэкранный</PresentationFormat>
  <Paragraphs>123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77</cp:revision>
  <dcterms:created xsi:type="dcterms:W3CDTF">2017-09-29T08:48:00Z</dcterms:created>
  <dcterms:modified xsi:type="dcterms:W3CDTF">2017-11-22T10:57:05Z</dcterms:modified>
</cp:coreProperties>
</file>