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483" y="2672862"/>
            <a:ext cx="99358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itchFamily="18" charset="0"/>
              </a:rPr>
              <a:t>С</a:t>
            </a:r>
            <a:r>
              <a:rPr lang="ru-RU" sz="2000" b="1" dirty="0" smtClean="0">
                <a:cs typeface="Times New Roman" pitchFamily="18" charset="0"/>
              </a:rPr>
              <a:t>истема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оценки качества начального общего образования как элемент ВСОКО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МОУ «Касаргинская СОШ» Сосновского муниципального района,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ГБУ ДПО РЦОКИО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отдела обеспечения оценки качества образовательных программ 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 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96680"/>
              </p:ext>
            </p:extLst>
          </p:nvPr>
        </p:nvGraphicFramePr>
        <p:xfrm>
          <a:off x="2031996" y="4543865"/>
          <a:ext cx="9981812" cy="2067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906"/>
                <a:gridCol w="4990906"/>
              </a:tblGrid>
              <a:tr h="20679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Участники проекта от МОУ «Касаргинская СОШ»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: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Мельничук Валентина Викторовна, директор МОУ «Касаргинская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СОШ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»,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Смирнова Ирина Анатольевна, заместитель директора,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Кузнецова Татьяна Семёновна, руководитель методического объединения начальных классов,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Кузнецова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Ксения Александровна, технический специалист,  учитель начальных классов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Участники  проекта от ГБУ ДПО РЦОКИО: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Ильина Диана Сергеевна, начальник отдела ОООКОП ГБУ ДПО РЦОКИО,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Кузнецова Людмила Евгеньевна, начальник ЛОМС ОООКОП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Авдашкин Андрей Александрович,  методист ОООКОП  ГБУ ДПО РЦОКИО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lvl="0"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Задачи: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Изучить нормативно-правовую базу по вопросу оценки качества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Проанализировать опыт школ России по применению внутренней системы оценки качества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Определить основные структурные компоненты внутришкольной системы оценки качества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Разработать схему управления проектом «Внутришкольная система оценки качества образования (ВСОКО) МОУ «Касаргинская СОШ».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2053883" y="1885071"/>
            <a:ext cx="9678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Создание внутришкольной системы оценки качества образования в условиях реализации ФГОС через объединение усилий всех участников образовательного процесса.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041009"/>
            <a:ext cx="96412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совершенствование внутришкольной системы оценки качества образования, качественное выполнение федерального государственного образовательного стандарта, формирование выпускника умеющего применять свои знания на практике, конкурентоспособного на рынке труда, социально адаптированного в обществе.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  этап  - Подготовительный этап (ноябрь 2016 – март 2017 года)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 этап  - Основной этап (апрель 2017 года – август 2017 года)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ІІІ этап - Заключительный этап( сентябрь 2017 – декабрь2017 года)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98809"/>
            <a:ext cx="9708718" cy="5672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инициативной группы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деятельности по реализации проекта.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договоров с социальными партнерами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Назначение куратора по координации проекта «ВСОКО»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стимулирования педагогов с целью повышения мотивации к участию в проекте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повышения квалификации педагогов по ФГОС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и разработка методик оценки всех компонентов ВСОКО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рабочего инструментария для проведения мониторинговых исследований по оценке качества образования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929428"/>
            <a:ext cx="971186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Директор школы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Мельничук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В. В. прошла обучение по программе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Участие в методическом семинаре для опорных  площадок по вопросу формирования ВСОКО образовательной организации.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системы оценки качества  начального общего образования, созданной в школе, мы отслеживали на основе  динамики объектов оценивания. Во-первых, эффективность деятельности школы определялась качеством образовательных достижений учащихся. Результаты ВПР выпускников 4 класса за последний год показывают, что 100% выпускников успешно освоили программы соответствующего уровня обучения. </a:t>
            </a: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Необходимо стремиться создавать единую автоматизированную систему сбора, хранения и обработки информации о качестве образования, действующую  в режиме реального времени. Так, чтобы система сама автоматически выстраивала бы картину изменений за любой период времени, позволяла бы проводить системный мониторинг, осуществлять качественный анализ, прогнозировать деятельность и оценивать эффективность принятых управленческих решений. 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610</Words>
  <Application>Microsoft Office PowerPoint</Application>
  <PresentationFormat>Широкоэкранный</PresentationFormat>
  <Paragraphs>75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81</cp:revision>
  <dcterms:created xsi:type="dcterms:W3CDTF">2017-09-29T08:48:00Z</dcterms:created>
  <dcterms:modified xsi:type="dcterms:W3CDTF">2017-11-22T11:05:11Z</dcterms:modified>
</cp:coreProperties>
</file>