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61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220520"/>
            <a:ext cx="7088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9055" y="2325065"/>
            <a:ext cx="989343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Автоматизация проведения оценочных мероприятий как средство принятия эффективных управленческих решений по результатам внутренней оценки качества образования в образовательной организации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» </a:t>
            </a:r>
          </a:p>
          <a:p>
            <a:pPr algn="just"/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МОУ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«СОШ №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48»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г. 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Копейск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- опорная площадка ГБУ ДПО РЦОКИО, </a:t>
            </a:r>
            <a:r>
              <a:rPr lang="ru-RU" sz="16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отдела обеспечения оценки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качества образовательных программ ГБУ ДПО РЦОКИО - у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проекта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723532"/>
              </p:ext>
            </p:extLst>
          </p:nvPr>
        </p:nvGraphicFramePr>
        <p:xfrm>
          <a:off x="2080395" y="3833170"/>
          <a:ext cx="9545782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72891"/>
                <a:gridCol w="4772891"/>
              </a:tblGrid>
              <a:tr h="260079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МОУ «СОШ № 48» г. Копейск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971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Рупицева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Светлана Валерьевна, заместитель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директора </a:t>
                      </a:r>
                      <a:r>
                        <a:rPr lang="ru-RU" sz="1300" cap="none" spc="0" baseline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по УВР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Апалихина Ирина Стейгоновна, заместитель директора по научно-методической работе</a:t>
                      </a:r>
                      <a:endParaRPr lang="ru-RU" sz="1300" b="0" cap="none" spc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Ильина Д.С, начальник отдела обеспечения оценки качества образовательных программ</a:t>
                      </a:r>
                    </a:p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Кузнецова Людмила Евгеньевна, начальник лаборатории организационно-методического сопровождения отдела обеспечения оценки качества образовательных программ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1149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Агеева Ольга Карловна, руководитель методического объединения учителей математики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Феофилова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Галина Александровна,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руководитель методического объединения учителей естественно-научного цикла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Авдашкин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Андрей Александрович,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м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етодист лаборатории организационно-методического сопровождения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формирование подходов к использованию ресурса автоматизированной системы «Образование. Челябинская область» для проведения оценочных мероприятий как средства принятия эффективных управленческих решений по результатам внутренней оценки качества образования в образовательной организации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Определение подходов к использованию ресурса МСОКО АИС «Образование Челябинской области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Формирование содержания деятельности 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стажировочной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площадки по использованию МСОКО АИС «Образование Челябинской области» как средства автоматизации проведения оценочных мероприятий для принятия эффективных управленческих решений по результатам внутренней оценки качества образования в общеобразовательной организации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 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овершенствование управленческих решений в части оценки качества и эффективности деятельности педагогических работников и формирование по результатам оптимальных траекторий их профессионального воздействия на обучающихся, обеспечивающее достижение качества образования</a:t>
            </a: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01.12.2016 г. – 01.12.2017 г.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1378959"/>
            <a:ext cx="9708718" cy="479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 уровне ОО: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нформирование родительской общественности о качестве образования по результатам внешней оценки качества образования (РИКО, НИКО, ВПР, ГИА) 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ыстраивание оптимальных траекторий профессионального развития педагогов (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заключение договоров с ГБУ ДПО РЦОКИО и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ГБУ ДПО «</a:t>
            </a:r>
            <a:r>
              <a:rPr lang="ru-RU" sz="1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ЧИПи</a:t>
            </a:r>
            <a:r>
              <a:rPr lang="ru-RU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КРО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» )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ценка качества реализуемых образовательных программ и внесение в них корректировок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 уровне муниципалитета: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практический  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семинар для заместителей директоров ОО Копейского городского округа «ФГОС: создание условий для апробации концепции модернизации предметных областей (управленческий аспект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семинар для заместителей директоров образовательных учреждений Копейского 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городского округа «Автоматизация проведения оценочных мероприятий как средство принятия эффективных управленческих решений по результатам внутренней оценки качества образования в образовательной организации»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05891" y="929428"/>
            <a:ext cx="9602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организованных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838409"/>
              </p:ext>
            </p:extLst>
          </p:nvPr>
        </p:nvGraphicFramePr>
        <p:xfrm>
          <a:off x="2127259" y="1883535"/>
          <a:ext cx="9621735" cy="41508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351723"/>
                <a:gridCol w="1704109"/>
                <a:gridCol w="1565903"/>
              </a:tblGrid>
              <a:tr h="85898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Calibri" panose="020F0502020204030204" pitchFamily="34" charset="0"/>
                        </a:rPr>
                        <a:t>название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Calibri" panose="020F0502020204030204" pitchFamily="34" charset="0"/>
                        </a:rPr>
                        <a:t>Статус</a:t>
                      </a:r>
                    </a:p>
                    <a:p>
                      <a:pPr algn="ctr"/>
                      <a:r>
                        <a:rPr lang="ru-RU" sz="1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</a:rPr>
                        <a:t>МОУ </a:t>
                      </a:r>
                      <a:br>
                        <a:rPr lang="ru-RU" sz="1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</a:rPr>
                      </a:br>
                      <a:r>
                        <a:rPr lang="ru-RU" sz="1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</a:rPr>
                        <a:t>«СОШ № 48»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Calibri" panose="020F0502020204030204" pitchFamily="34" charset="0"/>
                        </a:rPr>
                        <a:t>количество</a:t>
                      </a:r>
                      <a:endParaRPr lang="ru-RU" dirty="0"/>
                    </a:p>
                  </a:txBody>
                  <a:tcPr/>
                </a:tc>
              </a:tr>
              <a:tr h="858982">
                <a:tc>
                  <a:txBody>
                    <a:bodyPr/>
                    <a:lstStyle/>
                    <a:p>
                      <a:r>
                        <a:rPr lang="ru-RU" dirty="0" smtClean="0"/>
                        <a:t>I региональная научно-практическая конференция «Проблемы и перспективы развития систем оценки качества образования»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Calibri" panose="020F0502020204030204" pitchFamily="34" charset="0"/>
                        </a:rPr>
                        <a:t>участники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858982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Методический семинар для опорных площадок по вопросу формирования ВСОКО ОО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858982">
                <a:tc>
                  <a:txBody>
                    <a:bodyPr/>
                    <a:lstStyle/>
                    <a:p>
                      <a:r>
                        <a:rPr lang="ru-RU" dirty="0" smtClean="0"/>
                        <a:t>II межрегиональная научно-практическая конференция «Проблемы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участники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39" y="1064253"/>
            <a:ext cx="966158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3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79300"/>
              </p:ext>
            </p:extLst>
          </p:nvPr>
        </p:nvGraphicFramePr>
        <p:xfrm>
          <a:off x="2218438" y="1856509"/>
          <a:ext cx="9661586" cy="41146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30793"/>
                <a:gridCol w="4830793"/>
              </a:tblGrid>
              <a:tr h="3751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ВНУТРЕННЯЯ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ВНЕШНЯЯ</a:t>
                      </a:r>
                      <a:endParaRPr lang="ru-RU" dirty="0"/>
                    </a:p>
                  </a:txBody>
                  <a:tcPr/>
                </a:tc>
              </a:tr>
              <a:tr h="202165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развитие профессиональной компетентности педагогов, направленной  на повышение теоретического уровня педагогов в вопросах реализации ФГОС  посредством использования МСОКО АИС «Образование Челябинской области»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формирование единой системы диагностики и контроля состояния образования, обеспечивающей определение факторов и своевременное выявление изменений, влияющих на качество образования в Челябинской области</a:t>
                      </a:r>
                      <a:endParaRPr lang="ru-RU" dirty="0"/>
                    </a:p>
                  </a:txBody>
                  <a:tcPr/>
                </a:tc>
              </a:tr>
              <a:tr h="171780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совершенствование качества управленческих решений по результатам анализа автоматизированных оценочных мероприятий, направленных на устранение выявленных недостатков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предоставление всем участникам образовательных отношений и общественности достоверной информации о качестве образования в Челябинской области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</a:t>
            </a:r>
            <a:endParaRPr lang="ru-RU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Совершенствование внутренней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системы оценки качества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МОУ «СОШ № 48» при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консультировании специалистов </a:t>
            </a:r>
            <a:r>
              <a:rPr lang="ru-RU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РЦОКИО</a:t>
            </a:r>
            <a:endParaRPr lang="ru-RU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233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638</Words>
  <Application>Microsoft Office PowerPoint</Application>
  <PresentationFormat>Широкоэкранный</PresentationFormat>
  <Paragraphs>85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96</cp:revision>
  <dcterms:created xsi:type="dcterms:W3CDTF">2017-09-29T08:48:00Z</dcterms:created>
  <dcterms:modified xsi:type="dcterms:W3CDTF">2017-11-22T11:09:13Z</dcterms:modified>
</cp:coreProperties>
</file>