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73" r:id="rId2"/>
    <p:sldId id="264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0464" y="1883704"/>
            <a:ext cx="100203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Проект: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«</a:t>
            </a:r>
            <a:r>
              <a:rPr lang="be-BY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</a:t>
            </a:r>
            <a:r>
              <a:rPr lang="be-BY" sz="2000" b="1" dirty="0" smtClean="0">
                <a:latin typeface="Times New Roman" pitchFamily="18" charset="0"/>
                <a:cs typeface="Times New Roman" pitchFamily="18" charset="0"/>
              </a:rPr>
              <a:t>етодика использования результатов внешних исследований  качества образования (международных, национальных, региональных)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МАОУ СОШ № 45 г. Златоуста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- опорной площадки отдела оценки качества образовательных результатов 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28850" y="413088"/>
            <a:ext cx="9391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40906"/>
              </p:ext>
            </p:extLst>
          </p:nvPr>
        </p:nvGraphicFramePr>
        <p:xfrm>
          <a:off x="1989054" y="3960948"/>
          <a:ext cx="10202946" cy="281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1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014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3864"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МАОУ СОШ №34 г. Златоуста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2392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0"/>
                          <a:effectLst/>
                        </a:rPr>
                        <a:t>Муравьев Юрий Викторович, директор МАОУ СОШ</a:t>
                      </a:r>
                      <a:r>
                        <a:rPr lang="ru-RU" sz="1400" cap="none" spc="0" baseline="0" dirty="0" smtClean="0">
                          <a:ln w="0"/>
                          <a:effectLst/>
                        </a:rPr>
                        <a:t> </a:t>
                      </a:r>
                      <a:r>
                        <a:rPr lang="ru-RU" sz="1400" cap="none" spc="0" dirty="0" smtClean="0">
                          <a:ln w="0"/>
                          <a:effectLst/>
                        </a:rPr>
                        <a:t>№</a:t>
                      </a:r>
                      <a:r>
                        <a:rPr lang="ru-RU" sz="1400" cap="none" spc="0" baseline="0" dirty="0" smtClean="0">
                          <a:ln w="0"/>
                          <a:effectLst/>
                        </a:rPr>
                        <a:t> 45</a:t>
                      </a:r>
                      <a:r>
                        <a:rPr lang="ru-RU" sz="1400" cap="none" spc="0" dirty="0" smtClean="0">
                          <a:ln w="0"/>
                          <a:effectLst/>
                        </a:rPr>
                        <a:t> г. Златоуста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spc="0" dirty="0" smtClean="0">
                          <a:ln w="0"/>
                          <a:effectLst/>
                        </a:rPr>
                        <a:t>Гончаров Юрий Александрович, заместитель директора по учебной работе 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spc="0" dirty="0" err="1" smtClean="0">
                          <a:ln w="0"/>
                          <a:effectLst/>
                        </a:rPr>
                        <a:t>Мясникова</a:t>
                      </a:r>
                      <a:r>
                        <a:rPr lang="ru-RU" sz="1400" cap="none" spc="0" dirty="0" smtClean="0">
                          <a:ln w="0"/>
                          <a:effectLst/>
                        </a:rPr>
                        <a:t> Елена Вячеславовна, руководитель методического объединения учителей </a:t>
                      </a:r>
                      <a:r>
                        <a:rPr lang="ru-RU" sz="1400" cap="none" spc="0" dirty="0" err="1" smtClean="0">
                          <a:ln w="0"/>
                          <a:effectLst/>
                        </a:rPr>
                        <a:t>Руского</a:t>
                      </a:r>
                      <a:r>
                        <a:rPr lang="ru-RU" sz="1400" cap="none" spc="0" dirty="0" smtClean="0">
                          <a:ln w="0"/>
                          <a:effectLst/>
                        </a:rPr>
                        <a:t> языка и литературы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spc="0" dirty="0" smtClean="0">
                          <a:ln w="0"/>
                          <a:effectLst/>
                        </a:rPr>
                        <a:t>Афиногенова</a:t>
                      </a:r>
                      <a:r>
                        <a:rPr lang="ru-RU" sz="1400" cap="none" spc="0" baseline="0" dirty="0" smtClean="0">
                          <a:ln w="0"/>
                          <a:effectLst/>
                        </a:rPr>
                        <a:t> Ирина Николаевна</a:t>
                      </a:r>
                      <a:r>
                        <a:rPr lang="ru-RU" sz="1400" cap="none" spc="0" dirty="0" smtClean="0">
                          <a:ln w="0"/>
                          <a:effectLst/>
                        </a:rPr>
                        <a:t>, социальный педагог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Денисова Лариса Викторовна, учитель информатики</a:t>
                      </a:r>
                    </a:p>
                    <a:p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Черепанова Ольга Александровна, начальник отдела обеспечения оценки качества образовательных результатов ГБУ ДПО РЦОКИО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Нафикова София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Фагиловна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,методист отдела обеспечения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оценки качества образовательных результатов ГБУ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ДПО РЦОКИО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864">
                <a:tc>
                  <a:txBody>
                    <a:bodyPr/>
                    <a:lstStyle/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984561"/>
            <a:ext cx="964126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проекта: </a:t>
            </a:r>
            <a:r>
              <a:rPr lang="ru-RU" sz="2400" dirty="0" smtClean="0"/>
              <a:t>формирование системы оценки индивидуальных достижений обучающихся в рамках региональной системы оценки качества образования (РСОКО) на основании эффективных практик оценки качества образования из опыта работы МАОУ СОШ №45</a:t>
            </a:r>
          </a:p>
          <a:p>
            <a:pPr algn="just"/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95286" y="3497943"/>
            <a:ext cx="97499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b="1" u="sng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 внедрение модели использования результатов внешних  мониторинговых исследований качества образования на институциональном уровне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квалификации практикующих учителей по вопросам нормативного обеспечения оценочных процедур</a:t>
            </a:r>
          </a:p>
          <a:p>
            <a:endParaRPr lang="ru-RU" b="1" i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938235"/>
            <a:ext cx="99550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endParaRPr lang="ru-RU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Повышение эффективности ВСОКО на основе внедрения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модели использования результатов внешних  мониторинговых исследований качества образования на институциональном уровне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Повышение квалификации практикующих учителей по вопросам нормативного обеспечения оценочных процедур</a:t>
            </a:r>
          </a:p>
          <a:p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endParaRPr lang="ru-RU" sz="2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r>
              <a:rPr lang="ru-RU" sz="2600" dirty="0">
                <a:ln w="0"/>
                <a:latin typeface="+mj-lt"/>
              </a:rPr>
              <a:t>о</a:t>
            </a:r>
            <a:r>
              <a:rPr lang="ru-RU" sz="2600" dirty="0" smtClean="0">
                <a:ln w="0"/>
                <a:latin typeface="+mj-lt"/>
              </a:rPr>
              <a:t>ктябрь 2016 года - декабрь 2017 года</a:t>
            </a:r>
            <a:endParaRPr lang="ru-RU" sz="2600" dirty="0">
              <a:ln w="0"/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378959"/>
            <a:ext cx="9708718" cy="4810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на уровне ОО и/или на муниципальном уровне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Практико-ориентированный семинар «Независимая оценка качества образования: текущее состояние и перспективы развития»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квалификации практикующих учителей по вопросам нормативного обеспечения оценочных процедур, методического сопровождения, рассмотрения спорных вопросов оценивания)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Круглый стол  «Влияние независимой оценки качества на профессиональную мобильность  педагога  в рамках профессионального стандарта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Информационный семинар институционального уровня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«Значение результатов </a:t>
            </a:r>
            <a:r>
              <a:rPr lang="be-BY" sz="2000" dirty="0" smtClean="0">
                <a:latin typeface="Times New Roman" pitchFamily="18" charset="0"/>
                <a:cs typeface="Times New Roman" pitchFamily="18" charset="0"/>
              </a:rPr>
              <a:t>внешнего оценивания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формирования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обучающихся в рамках ООО и СОО»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079197"/>
            <a:ext cx="971186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800" dirty="0" smtClean="0"/>
          </a:p>
          <a:p>
            <a:pPr algn="just"/>
            <a:r>
              <a:rPr lang="en-US" sz="2000" dirty="0" smtClean="0"/>
              <a:t>I</a:t>
            </a:r>
            <a:r>
              <a:rPr lang="ru-RU" sz="2000" dirty="0" smtClean="0"/>
              <a:t> </a:t>
            </a:r>
            <a:r>
              <a:rPr lang="ru-RU" sz="2000" dirty="0"/>
              <a:t>региональная научно-практическая конференция «Проблемы и перспективы развития систем оценки качества образования</a:t>
            </a:r>
            <a:r>
              <a:rPr lang="ru-RU" sz="2000" dirty="0" smtClean="0"/>
              <a:t>»; 1 участник</a:t>
            </a:r>
          </a:p>
          <a:p>
            <a:pPr algn="just"/>
            <a:endParaRPr lang="ru-RU" sz="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ru-RU" sz="2000" dirty="0" smtClean="0">
                <a:ln w="0"/>
              </a:rPr>
              <a:t>Курсы повышения квалификации «Содержание, технологии и особенности применения модельной региональной основной образовательной программы начального общего образования», 1 участник</a:t>
            </a:r>
          </a:p>
          <a:p>
            <a:pPr algn="just"/>
            <a:endParaRPr lang="ru-RU" sz="800" dirty="0" smtClean="0">
              <a:ln w="0"/>
            </a:endParaRPr>
          </a:p>
          <a:p>
            <a:pPr algn="just"/>
            <a:r>
              <a:rPr lang="ru-RU" sz="2000" dirty="0">
                <a:ln w="0"/>
              </a:rPr>
              <a:t>Курсы повышения </a:t>
            </a:r>
            <a:r>
              <a:rPr lang="ru-RU" sz="2000" dirty="0" smtClean="0">
                <a:ln w="0"/>
              </a:rPr>
              <a:t>квалификации «</a:t>
            </a:r>
            <a:r>
              <a:rPr lang="ru-RU" dirty="0" smtClean="0"/>
              <a:t>Управление </a:t>
            </a:r>
            <a:r>
              <a:rPr lang="ru-RU" dirty="0"/>
              <a:t>качеством образования в образовательной организации на основе реализации региональной модели оценки качества общего образования</a:t>
            </a:r>
            <a:r>
              <a:rPr lang="ru-RU" dirty="0" smtClean="0"/>
              <a:t>», 1 участник</a:t>
            </a:r>
          </a:p>
          <a:p>
            <a:pPr algn="just"/>
            <a:endParaRPr lang="ru-RU" sz="800" dirty="0">
              <a:ln w="0"/>
            </a:endParaRPr>
          </a:p>
          <a:p>
            <a:pPr algn="just"/>
            <a:r>
              <a:rPr lang="ru-RU" sz="2000" dirty="0"/>
              <a:t>II межрегиональная научно-практическая </a:t>
            </a:r>
            <a:r>
              <a:rPr lang="ru-RU" sz="2000" dirty="0" smtClean="0"/>
              <a:t>конференция «Проблемы </a:t>
            </a:r>
            <a:r>
              <a:rPr lang="ru-RU" sz="2000" dirty="0"/>
              <a:t>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a:t>
            </a:r>
            <a:r>
              <a:rPr lang="ru-RU" sz="2000" dirty="0" smtClean="0"/>
              <a:t>», 2 участника</a:t>
            </a:r>
            <a:endParaRPr lang="ru-RU" sz="2000" dirty="0"/>
          </a:p>
          <a:p>
            <a:pPr algn="just"/>
            <a:endParaRPr lang="ru-RU" sz="800" dirty="0">
              <a:ln w="0"/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6231" y="1064253"/>
            <a:ext cx="1000180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 значимость для образовательной организации – опорной площадки ГБУ ДПО РЦОКИО (внутренняя); для системы образования Челябинской области (внешняя).</a:t>
            </a:r>
          </a:p>
          <a:p>
            <a:pPr algn="just"/>
            <a:r>
              <a:rPr lang="ru-RU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Создание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 использования результатов мониторинговых исследований качества образования, её интеграция с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системой оценки качества 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институционального уровня 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Положительная динамика  образовательных результатов на основе совершенствования СОКО институционального уровня </a:t>
            </a:r>
          </a:p>
          <a:p>
            <a:pPr algn="just"/>
            <a:r>
              <a:rPr lang="ru-RU" sz="2400" b="1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системы образования Челябинской области (внешняя</a:t>
            </a:r>
            <a:r>
              <a:rPr lang="ru-RU" sz="2400" b="1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ключение ОО в РСОКО.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n w="0"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 smtClean="0">
              <a:ln w="0"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n w="0"/>
                <a:latin typeface="+mj-lt"/>
              </a:rPr>
              <a:t>Получение независимой оценки качества результатов модели;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n w="0"/>
                <a:latin typeface="+mj-lt"/>
              </a:rPr>
              <a:t>Публикация материалов по </a:t>
            </a:r>
            <a:r>
              <a:rPr lang="ru-RU" sz="2800" dirty="0">
                <a:ln w="0"/>
                <a:latin typeface="+mj-lt"/>
              </a:rPr>
              <a:t>р</a:t>
            </a:r>
            <a:r>
              <a:rPr lang="ru-RU" sz="2800" dirty="0" smtClean="0">
                <a:ln w="0"/>
                <a:latin typeface="+mj-lt"/>
              </a:rPr>
              <a:t>езультатам проекта. </a:t>
            </a:r>
            <a:endParaRPr lang="ru-RU" sz="2800" dirty="0">
              <a:ln w="0"/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587</Words>
  <Application>Microsoft Office PowerPoint</Application>
  <PresentationFormat>Широкоэкранный</PresentationFormat>
  <Paragraphs>76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Wingdings</vt:lpstr>
      <vt:lpstr>1_Тема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93</cp:revision>
  <dcterms:created xsi:type="dcterms:W3CDTF">2017-09-29T08:48:00Z</dcterms:created>
  <dcterms:modified xsi:type="dcterms:W3CDTF">2017-11-21T09:39:45Z</dcterms:modified>
</cp:coreProperties>
</file>