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4FF"/>
    <a:srgbClr val="71DAFF"/>
    <a:srgbClr val="23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5" cy="344091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90" y="0"/>
            <a:ext cx="4310485" cy="344091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BA4787AF-C14A-4E59-A437-79BB337288C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09"/>
            <a:ext cx="4310485" cy="344091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90" y="6513909"/>
            <a:ext cx="4310485" cy="344091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7D6B9F92-65CF-44B2-8A7F-029D9ACD7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4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5" cy="344091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90" y="0"/>
            <a:ext cx="4310485" cy="344091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7F98358A-5239-4A3A-96C1-8BC06FC2A9AC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2175" y="857250"/>
            <a:ext cx="3082925" cy="231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30" y="3300413"/>
            <a:ext cx="7957819" cy="2700338"/>
          </a:xfrm>
          <a:prstGeom prst="rect">
            <a:avLst/>
          </a:prstGeom>
        </p:spPr>
        <p:txBody>
          <a:bodyPr vert="horz" lIns="91419" tIns="45709" rIns="91419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09"/>
            <a:ext cx="4310485" cy="344091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90" y="6513909"/>
            <a:ext cx="4310485" cy="344091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CD4692AF-6FE6-445B-BC28-910131BC4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2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92AF-6FE6-445B-BC28-910131BC4C4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4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ACA4-CA2A-44EC-885B-19A5D81B6A9D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0351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5C6A-BADC-478D-BDB4-C41ACBD67FFC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817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CCA0-D78D-40A4-B67C-09D69E38A033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347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FF6-E216-4BE6-8B97-4236AEBB7C97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156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E3A5-53C1-4752-820A-31C97EBD93C6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789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E83-2451-4FFA-9881-BA50CF5C1CBF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062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0CBC-C453-48F5-9E2D-B99A62C278F6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748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406-1F47-46CA-AACD-8CF3A3BF10B8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209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AA2F-9BF7-4399-89DD-A35D14994777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5700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90C-6489-4AC2-9612-27CEB819A082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4068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8B5-04B8-4165-AE88-CBAF66371643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777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CE69-8B1A-464C-8AB7-DFDE6F7AD2D7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620A-9E78-4C21-8580-0CFD0817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2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vpr.statgrad.org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4vpr.ru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fipi.ru/vpr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025304" y="121740"/>
            <a:ext cx="6858000" cy="670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400" b="1" dirty="0" smtClean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haroni" panose="02010803020104030203" pitchFamily="2" charset="-79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88167" y="1036641"/>
            <a:ext cx="8545971" cy="732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500" y="67388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 для подготовки к ВПР</a:t>
            </a:r>
            <a: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endParaRPr lang="ru-RU" sz="3600" dirty="0" smtClean="0">
              <a:hlinkClick r:id="rId4"/>
            </a:endParaRPr>
          </a:p>
          <a:p>
            <a:endParaRPr lang="ru-RU" sz="3600" dirty="0" smtClean="0">
              <a:hlinkClick r:id="rId4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620A-9E78-4C21-8580-0CFD08178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7" name="Picture 5" descr="C:\Users\Яночка\Desktop\1473855401_d184d0b8d0bfd0b8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29" y="2173276"/>
            <a:ext cx="3283706" cy="1779348"/>
          </a:xfrm>
          <a:prstGeom prst="rect">
            <a:avLst/>
          </a:prstGeom>
          <a:noFill/>
        </p:spPr>
      </p:pic>
      <p:pic>
        <p:nvPicPr>
          <p:cNvPr id="3078" name="Picture 6" descr="C:\Users\Яночка\Desktop\logovk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9079" y="2319963"/>
            <a:ext cx="3587434" cy="1502529"/>
          </a:xfrm>
          <a:prstGeom prst="rect">
            <a:avLst/>
          </a:prstGeom>
          <a:noFill/>
        </p:spPr>
      </p:pic>
      <p:pic>
        <p:nvPicPr>
          <p:cNvPr id="3079" name="Picture 7" descr="C:\Users\Яночка\Desktop\впр статгр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55" y="4297102"/>
            <a:ext cx="8338693" cy="12492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25304" y="97850"/>
            <a:ext cx="651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Всероссийские проверочные работы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 4-х, 5-х и 11-х классах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255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/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3207</TotalTime>
  <Words>17</Words>
  <Application>Microsoft Office PowerPoint</Application>
  <PresentationFormat>Экран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Constantia</vt:lpstr>
      <vt:lpstr>Franklin Gothic Book</vt:lpstr>
      <vt:lpstr>Тема Office</vt:lpstr>
      <vt:lpstr>Интернет-ресурсы для подготовки к ВПР </vt:lpstr>
    </vt:vector>
  </TitlesOfParts>
  <Company>RCOKIO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Наталья Алексеевна</dc:creator>
  <cp:lastModifiedBy>Белогубец Яна Андреевна</cp:lastModifiedBy>
  <cp:revision>435</cp:revision>
  <cp:lastPrinted>2017-04-07T04:31:45Z</cp:lastPrinted>
  <dcterms:created xsi:type="dcterms:W3CDTF">2016-04-12T04:14:41Z</dcterms:created>
  <dcterms:modified xsi:type="dcterms:W3CDTF">2017-04-07T09:08:18Z</dcterms:modified>
</cp:coreProperties>
</file>